
<file path=[Content_Types].xml><?xml version="1.0" encoding="utf-8"?>
<Types xmlns="http://schemas.openxmlformats.org/package/2006/content-types">
  <Default Extension="vml" ContentType="application/vnd.openxmlformats-officedocument.vmlDrawing"/>
  <Default Extension="bin" ContentType="application/vnd.openxmlformats-officedocument.oleObject"/>
  <Default Extension="png" ContentType="image/png"/>
  <Default Extension="jpeg" ContentType="image/jpeg"/>
  <Default Extension="wmf" ContentType="image/x-wmf"/>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Lst>
  <p:notesMasterIdLst>
    <p:notesMasterId r:id="rId5"/>
  </p:notesMasterIdLst>
  <p:sldIdLst>
    <p:sldId id="287" r:id="rId4"/>
    <p:sldId id="282" r:id="rId6"/>
    <p:sldId id="256" r:id="rId7"/>
    <p:sldId id="286" r:id="rId8"/>
    <p:sldId id="257" r:id="rId9"/>
    <p:sldId id="258" r:id="rId10"/>
    <p:sldId id="259" r:id="rId11"/>
    <p:sldId id="260" r:id="rId12"/>
    <p:sldId id="261" r:id="rId13"/>
    <p:sldId id="262" r:id="rId14"/>
    <p:sldId id="263" r:id="rId15"/>
    <p:sldId id="264" r:id="rId16"/>
    <p:sldId id="266" r:id="rId17"/>
    <p:sldId id="265" r:id="rId18"/>
    <p:sldId id="267" r:id="rId19"/>
    <p:sldId id="271" r:id="rId20"/>
    <p:sldId id="272" r:id="rId21"/>
    <p:sldId id="269" r:id="rId22"/>
    <p:sldId id="270" r:id="rId23"/>
    <p:sldId id="289" r:id="rId24"/>
    <p:sldId id="290" r:id="rId25"/>
    <p:sldId id="291" r:id="rId26"/>
    <p:sldId id="292" r:id="rId27"/>
    <p:sldId id="293" r:id="rId28"/>
    <p:sldId id="294" r:id="rId29"/>
    <p:sldId id="295" r:id="rId30"/>
    <p:sldId id="268" r:id="rId31"/>
    <p:sldId id="273" r:id="rId32"/>
    <p:sldId id="274" r:id="rId33"/>
    <p:sldId id="281" r:id="rId34"/>
    <p:sldId id="285" r:id="rId35"/>
    <p:sldId id="275" r:id="rId36"/>
    <p:sldId id="288" r:id="rId37"/>
    <p:sldId id="276" r:id="rId38"/>
    <p:sldId id="277" r:id="rId39"/>
    <p:sldId id="278" r:id="rId40"/>
    <p:sldId id="279" r:id="rId41"/>
    <p:sldId id="280" r:id="rId42"/>
    <p:sldId id="325" r:id="rId43"/>
    <p:sldId id="326" r:id="rId44"/>
    <p:sldId id="327" r:id="rId45"/>
    <p:sldId id="328" r:id="rId46"/>
    <p:sldId id="329" r:id="rId47"/>
    <p:sldId id="330" r:id="rId48"/>
    <p:sldId id="331" r:id="rId49"/>
    <p:sldId id="332" r:id="rId50"/>
    <p:sldId id="333" r:id="rId51"/>
    <p:sldId id="334" r:id="rId52"/>
    <p:sldId id="335" r:id="rId53"/>
    <p:sldId id="336" r:id="rId54"/>
    <p:sldId id="337" r:id="rId55"/>
    <p:sldId id="338" r:id="rId56"/>
    <p:sldId id="339" r:id="rId57"/>
    <p:sldId id="340" r:id="rId58"/>
    <p:sldId id="341" r:id="rId59"/>
    <p:sldId id="342" r:id="rId60"/>
    <p:sldId id="343" r:id="rId61"/>
    <p:sldId id="344" r:id="rId62"/>
    <p:sldId id="345" r:id="rId63"/>
    <p:sldId id="348" r:id="rId64"/>
    <p:sldId id="349" r:id="rId65"/>
    <p:sldId id="350" r:id="rId66"/>
    <p:sldId id="351" r:id="rId67"/>
    <p:sldId id="352" r:id="rId68"/>
    <p:sldId id="353" r:id="rId69"/>
    <p:sldId id="354" r:id="rId70"/>
    <p:sldId id="355" r:id="rId71"/>
    <p:sldId id="356" r:id="rId72"/>
    <p:sldId id="357" r:id="rId73"/>
    <p:sldId id="358" r:id="rId74"/>
    <p:sldId id="359" r:id="rId75"/>
    <p:sldId id="360" r:id="rId76"/>
    <p:sldId id="361" r:id="rId77"/>
    <p:sldId id="362" r:id="rId78"/>
    <p:sldId id="363" r:id="rId79"/>
    <p:sldId id="346" r:id="rId80"/>
    <p:sldId id="364" r:id="rId81"/>
    <p:sldId id="365" r:id="rId82"/>
    <p:sldId id="366" r:id="rId83"/>
    <p:sldId id="367" r:id="rId84"/>
    <p:sldId id="368" r:id="rId85"/>
    <p:sldId id="369" r:id="rId86"/>
    <p:sldId id="370" r:id="rId87"/>
    <p:sldId id="371" r:id="rId88"/>
    <p:sldId id="372" r:id="rId89"/>
    <p:sldId id="373" r:id="rId90"/>
    <p:sldId id="374" r:id="rId91"/>
    <p:sldId id="375" r:id="rId92"/>
    <p:sldId id="376" r:id="rId93"/>
    <p:sldId id="377" r:id="rId94"/>
    <p:sldId id="378" r:id="rId95"/>
    <p:sldId id="379" r:id="rId96"/>
    <p:sldId id="380" r:id="rId97"/>
    <p:sldId id="381" r:id="rId98"/>
    <p:sldId id="382" r:id="rId99"/>
    <p:sldId id="383" r:id="rId100"/>
    <p:sldId id="384" r:id="rId101"/>
    <p:sldId id="385" r:id="rId102"/>
    <p:sldId id="386" r:id="rId103"/>
    <p:sldId id="387" r:id="rId104"/>
    <p:sldId id="388" r:id="rId105"/>
    <p:sldId id="389" r:id="rId106"/>
    <p:sldId id="390" r:id="rId107"/>
    <p:sldId id="391" r:id="rId108"/>
    <p:sldId id="392" r:id="rId109"/>
    <p:sldId id="393" r:id="rId110"/>
    <p:sldId id="394" r:id="rId111"/>
    <p:sldId id="395" r:id="rId112"/>
    <p:sldId id="396" r:id="rId113"/>
    <p:sldId id="397" r:id="rId114"/>
    <p:sldId id="398" r:id="rId115"/>
    <p:sldId id="399" r:id="rId116"/>
    <p:sldId id="400" r:id="rId117"/>
    <p:sldId id="401" r:id="rId118"/>
    <p:sldId id="402" r:id="rId119"/>
    <p:sldId id="403" r:id="rId120"/>
    <p:sldId id="404" r:id="rId121"/>
    <p:sldId id="405" r:id="rId122"/>
    <p:sldId id="406" r:id="rId123"/>
    <p:sldId id="407" r:id="rId124"/>
    <p:sldId id="408" r:id="rId125"/>
    <p:sldId id="409" r:id="rId126"/>
    <p:sldId id="410" r:id="rId127"/>
    <p:sldId id="347" r:id="rId128"/>
  </p:sldIdLst>
  <p:sldSz cx="9144000" cy="6858000" type="screen4x3"/>
  <p:notesSz cx="6858000" cy="9144000"/>
  <p:defaultTextStyle>
    <a:defPPr>
      <a:defRPr lang="zh-CN"/>
    </a:defPPr>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9pPr>
  </p:defaultTextStyle>
  <p:modifyVerifier cryptProviderType="rsaFull" cryptAlgorithmClass="hash" cryptAlgorithmType="typeAny" cryptAlgorithmSid="4" spinCount="100000" saltData="kGDGKPJ9bYTnMFEPsSKDnw==" hashData="BZaY+4NOV5Cj4nAzDwURNzNDq54="/>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srgbClr val="FF0000"/>
    </p:penClr>
    <p:extLs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588"/>
    <p:restoredTop sz="67896"/>
  </p:normalViewPr>
  <p:slideViewPr>
    <p:cSldViewPr showGuides="1">
      <p:cViewPr>
        <p:scale>
          <a:sx n="55" d="100"/>
          <a:sy n="55" d="100"/>
        </p:scale>
        <p:origin x="-1806" y="252"/>
      </p:cViewPr>
      <p:guideLst>
        <p:guide orient="horz" pos="2160"/>
        <p:guide pos="2880"/>
      </p:guideLst>
    </p:cSldViewPr>
  </p:slideViewPr>
  <p:notesTextViewPr>
    <p:cViewPr>
      <p:scale>
        <a:sx n="1" d="1"/>
        <a:sy n="1" d="1"/>
      </p:scale>
      <p:origin x="0" y="0"/>
    </p:cViewPr>
  </p:notesTextViewPr>
  <p:gridSpacing cx="76199" cy="76199"/>
</p:viewPr>
</file>

<file path=ppt/_rels/presentation.xml.rels><?xml version="1.0" encoding="UTF-8" standalone="yes"?>
<Relationships xmlns="http://schemas.openxmlformats.org/package/2006/relationships"><Relationship Id="rId99" Type="http://schemas.openxmlformats.org/officeDocument/2006/relationships/slide" Target="slides/slide95.xml"/><Relationship Id="rId98" Type="http://schemas.openxmlformats.org/officeDocument/2006/relationships/slide" Target="slides/slide94.xml"/><Relationship Id="rId97" Type="http://schemas.openxmlformats.org/officeDocument/2006/relationships/slide" Target="slides/slide93.xml"/><Relationship Id="rId96" Type="http://schemas.openxmlformats.org/officeDocument/2006/relationships/slide" Target="slides/slide92.xml"/><Relationship Id="rId95" Type="http://schemas.openxmlformats.org/officeDocument/2006/relationships/slide" Target="slides/slide91.xml"/><Relationship Id="rId94" Type="http://schemas.openxmlformats.org/officeDocument/2006/relationships/slide" Target="slides/slide90.xml"/><Relationship Id="rId93" Type="http://schemas.openxmlformats.org/officeDocument/2006/relationships/slide" Target="slides/slide89.xml"/><Relationship Id="rId92" Type="http://schemas.openxmlformats.org/officeDocument/2006/relationships/slide" Target="slides/slide88.xml"/><Relationship Id="rId91" Type="http://schemas.openxmlformats.org/officeDocument/2006/relationships/slide" Target="slides/slide87.xml"/><Relationship Id="rId90" Type="http://schemas.openxmlformats.org/officeDocument/2006/relationships/slide" Target="slides/slide86.xml"/><Relationship Id="rId9" Type="http://schemas.openxmlformats.org/officeDocument/2006/relationships/slide" Target="slides/slide5.xml"/><Relationship Id="rId89" Type="http://schemas.openxmlformats.org/officeDocument/2006/relationships/slide" Target="slides/slide85.xml"/><Relationship Id="rId88" Type="http://schemas.openxmlformats.org/officeDocument/2006/relationships/slide" Target="slides/slide84.xml"/><Relationship Id="rId87" Type="http://schemas.openxmlformats.org/officeDocument/2006/relationships/slide" Target="slides/slide83.xml"/><Relationship Id="rId86" Type="http://schemas.openxmlformats.org/officeDocument/2006/relationships/slide" Target="slides/slide82.xml"/><Relationship Id="rId85" Type="http://schemas.openxmlformats.org/officeDocument/2006/relationships/slide" Target="slides/slide81.xml"/><Relationship Id="rId84" Type="http://schemas.openxmlformats.org/officeDocument/2006/relationships/slide" Target="slides/slide80.xml"/><Relationship Id="rId83" Type="http://schemas.openxmlformats.org/officeDocument/2006/relationships/slide" Target="slides/slide79.xml"/><Relationship Id="rId82" Type="http://schemas.openxmlformats.org/officeDocument/2006/relationships/slide" Target="slides/slide78.xml"/><Relationship Id="rId81" Type="http://schemas.openxmlformats.org/officeDocument/2006/relationships/slide" Target="slides/slide77.xml"/><Relationship Id="rId80" Type="http://schemas.openxmlformats.org/officeDocument/2006/relationships/slide" Target="slides/slide76.xml"/><Relationship Id="rId8" Type="http://schemas.openxmlformats.org/officeDocument/2006/relationships/slide" Target="slides/slide4.xml"/><Relationship Id="rId79" Type="http://schemas.openxmlformats.org/officeDocument/2006/relationships/slide" Target="slides/slide75.xml"/><Relationship Id="rId78" Type="http://schemas.openxmlformats.org/officeDocument/2006/relationships/slide" Target="slides/slide74.xml"/><Relationship Id="rId77" Type="http://schemas.openxmlformats.org/officeDocument/2006/relationships/slide" Target="slides/slide73.xml"/><Relationship Id="rId76" Type="http://schemas.openxmlformats.org/officeDocument/2006/relationships/slide" Target="slides/slide72.xml"/><Relationship Id="rId75" Type="http://schemas.openxmlformats.org/officeDocument/2006/relationships/slide" Target="slides/slide71.xml"/><Relationship Id="rId74" Type="http://schemas.openxmlformats.org/officeDocument/2006/relationships/slide" Target="slides/slide70.xml"/><Relationship Id="rId73" Type="http://schemas.openxmlformats.org/officeDocument/2006/relationships/slide" Target="slides/slide69.xml"/><Relationship Id="rId72" Type="http://schemas.openxmlformats.org/officeDocument/2006/relationships/slide" Target="slides/slide68.xml"/><Relationship Id="rId71" Type="http://schemas.openxmlformats.org/officeDocument/2006/relationships/slide" Target="slides/slide67.xml"/><Relationship Id="rId70" Type="http://schemas.openxmlformats.org/officeDocument/2006/relationships/slide" Target="slides/slide66.xml"/><Relationship Id="rId7" Type="http://schemas.openxmlformats.org/officeDocument/2006/relationships/slide" Target="slides/slide3.xml"/><Relationship Id="rId69" Type="http://schemas.openxmlformats.org/officeDocument/2006/relationships/slide" Target="slides/slide65.xml"/><Relationship Id="rId68" Type="http://schemas.openxmlformats.org/officeDocument/2006/relationships/slide" Target="slides/slide64.xml"/><Relationship Id="rId67" Type="http://schemas.openxmlformats.org/officeDocument/2006/relationships/slide" Target="slides/slide63.xml"/><Relationship Id="rId66" Type="http://schemas.openxmlformats.org/officeDocument/2006/relationships/slide" Target="slides/slide62.xml"/><Relationship Id="rId65" Type="http://schemas.openxmlformats.org/officeDocument/2006/relationships/slide" Target="slides/slide61.xml"/><Relationship Id="rId64" Type="http://schemas.openxmlformats.org/officeDocument/2006/relationships/slide" Target="slides/slide60.xml"/><Relationship Id="rId63" Type="http://schemas.openxmlformats.org/officeDocument/2006/relationships/slide" Target="slides/slide59.xml"/><Relationship Id="rId62" Type="http://schemas.openxmlformats.org/officeDocument/2006/relationships/slide" Target="slides/slide58.xml"/><Relationship Id="rId61" Type="http://schemas.openxmlformats.org/officeDocument/2006/relationships/slide" Target="slides/slide57.xml"/><Relationship Id="rId60" Type="http://schemas.openxmlformats.org/officeDocument/2006/relationships/slide" Target="slides/slide56.xml"/><Relationship Id="rId6" Type="http://schemas.openxmlformats.org/officeDocument/2006/relationships/slide" Target="slides/slide2.xml"/><Relationship Id="rId59" Type="http://schemas.openxmlformats.org/officeDocument/2006/relationships/slide" Target="slides/slide55.xml"/><Relationship Id="rId58" Type="http://schemas.openxmlformats.org/officeDocument/2006/relationships/slide" Target="slides/slide54.xml"/><Relationship Id="rId57" Type="http://schemas.openxmlformats.org/officeDocument/2006/relationships/slide" Target="slides/slide53.xml"/><Relationship Id="rId56" Type="http://schemas.openxmlformats.org/officeDocument/2006/relationships/slide" Target="slides/slide52.xml"/><Relationship Id="rId55" Type="http://schemas.openxmlformats.org/officeDocument/2006/relationships/slide" Target="slides/slide51.xml"/><Relationship Id="rId54" Type="http://schemas.openxmlformats.org/officeDocument/2006/relationships/slide" Target="slides/slide50.xml"/><Relationship Id="rId53" Type="http://schemas.openxmlformats.org/officeDocument/2006/relationships/slide" Target="slides/slide49.xml"/><Relationship Id="rId52" Type="http://schemas.openxmlformats.org/officeDocument/2006/relationships/slide" Target="slides/slide48.xml"/><Relationship Id="rId51" Type="http://schemas.openxmlformats.org/officeDocument/2006/relationships/slide" Target="slides/slide47.xml"/><Relationship Id="rId50" Type="http://schemas.openxmlformats.org/officeDocument/2006/relationships/slide" Target="slides/slide46.xml"/><Relationship Id="rId5" Type="http://schemas.openxmlformats.org/officeDocument/2006/relationships/notesMaster" Target="notesMasters/notesMaster1.xml"/><Relationship Id="rId49" Type="http://schemas.openxmlformats.org/officeDocument/2006/relationships/slide" Target="slides/slide45.xml"/><Relationship Id="rId48" Type="http://schemas.openxmlformats.org/officeDocument/2006/relationships/slide" Target="slides/slide44.xml"/><Relationship Id="rId47" Type="http://schemas.openxmlformats.org/officeDocument/2006/relationships/slide" Target="slides/slide43.xml"/><Relationship Id="rId46" Type="http://schemas.openxmlformats.org/officeDocument/2006/relationships/slide" Target="slides/slide42.xml"/><Relationship Id="rId45" Type="http://schemas.openxmlformats.org/officeDocument/2006/relationships/slide" Target="slides/slide41.xml"/><Relationship Id="rId44" Type="http://schemas.openxmlformats.org/officeDocument/2006/relationships/slide" Target="slides/slide40.xml"/><Relationship Id="rId43" Type="http://schemas.openxmlformats.org/officeDocument/2006/relationships/slide" Target="slides/slide39.xml"/><Relationship Id="rId42" Type="http://schemas.openxmlformats.org/officeDocument/2006/relationships/slide" Target="slides/slide38.xml"/><Relationship Id="rId41" Type="http://schemas.openxmlformats.org/officeDocument/2006/relationships/slide" Target="slides/slide37.xml"/><Relationship Id="rId40" Type="http://schemas.openxmlformats.org/officeDocument/2006/relationships/slide" Target="slides/slide36.xml"/><Relationship Id="rId4" Type="http://schemas.openxmlformats.org/officeDocument/2006/relationships/slide" Target="slides/slide1.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1" Type="http://schemas.openxmlformats.org/officeDocument/2006/relationships/tableStyles" Target="tableStyles.xml"/><Relationship Id="rId130" Type="http://schemas.openxmlformats.org/officeDocument/2006/relationships/viewProps" Target="viewProps.xml"/><Relationship Id="rId13" Type="http://schemas.openxmlformats.org/officeDocument/2006/relationships/slide" Target="slides/slide9.xml"/><Relationship Id="rId129" Type="http://schemas.openxmlformats.org/officeDocument/2006/relationships/presProps" Target="presProps.xml"/><Relationship Id="rId128" Type="http://schemas.openxmlformats.org/officeDocument/2006/relationships/slide" Target="slides/slide124.xml"/><Relationship Id="rId127" Type="http://schemas.openxmlformats.org/officeDocument/2006/relationships/slide" Target="slides/slide123.xml"/><Relationship Id="rId126" Type="http://schemas.openxmlformats.org/officeDocument/2006/relationships/slide" Target="slides/slide122.xml"/><Relationship Id="rId125" Type="http://schemas.openxmlformats.org/officeDocument/2006/relationships/slide" Target="slides/slide121.xml"/><Relationship Id="rId124" Type="http://schemas.openxmlformats.org/officeDocument/2006/relationships/slide" Target="slides/slide120.xml"/><Relationship Id="rId123" Type="http://schemas.openxmlformats.org/officeDocument/2006/relationships/slide" Target="slides/slide119.xml"/><Relationship Id="rId122" Type="http://schemas.openxmlformats.org/officeDocument/2006/relationships/slide" Target="slides/slide118.xml"/><Relationship Id="rId121" Type="http://schemas.openxmlformats.org/officeDocument/2006/relationships/slide" Target="slides/slide117.xml"/><Relationship Id="rId120" Type="http://schemas.openxmlformats.org/officeDocument/2006/relationships/slide" Target="slides/slide116.xml"/><Relationship Id="rId12" Type="http://schemas.openxmlformats.org/officeDocument/2006/relationships/slide" Target="slides/slide8.xml"/><Relationship Id="rId119" Type="http://schemas.openxmlformats.org/officeDocument/2006/relationships/slide" Target="slides/slide115.xml"/><Relationship Id="rId118" Type="http://schemas.openxmlformats.org/officeDocument/2006/relationships/slide" Target="slides/slide114.xml"/><Relationship Id="rId117" Type="http://schemas.openxmlformats.org/officeDocument/2006/relationships/slide" Target="slides/slide113.xml"/><Relationship Id="rId116" Type="http://schemas.openxmlformats.org/officeDocument/2006/relationships/slide" Target="slides/slide112.xml"/><Relationship Id="rId115" Type="http://schemas.openxmlformats.org/officeDocument/2006/relationships/slide" Target="slides/slide111.xml"/><Relationship Id="rId114" Type="http://schemas.openxmlformats.org/officeDocument/2006/relationships/slide" Target="slides/slide110.xml"/><Relationship Id="rId113" Type="http://schemas.openxmlformats.org/officeDocument/2006/relationships/slide" Target="slides/slide109.xml"/><Relationship Id="rId112" Type="http://schemas.openxmlformats.org/officeDocument/2006/relationships/slide" Target="slides/slide108.xml"/><Relationship Id="rId111" Type="http://schemas.openxmlformats.org/officeDocument/2006/relationships/slide" Target="slides/slide107.xml"/><Relationship Id="rId110" Type="http://schemas.openxmlformats.org/officeDocument/2006/relationships/slide" Target="slides/slide106.xml"/><Relationship Id="rId11" Type="http://schemas.openxmlformats.org/officeDocument/2006/relationships/slide" Target="slides/slide7.xml"/><Relationship Id="rId109" Type="http://schemas.openxmlformats.org/officeDocument/2006/relationships/slide" Target="slides/slide105.xml"/><Relationship Id="rId108" Type="http://schemas.openxmlformats.org/officeDocument/2006/relationships/slide" Target="slides/slide104.xml"/><Relationship Id="rId107" Type="http://schemas.openxmlformats.org/officeDocument/2006/relationships/slide" Target="slides/slide103.xml"/><Relationship Id="rId106" Type="http://schemas.openxmlformats.org/officeDocument/2006/relationships/slide" Target="slides/slide102.xml"/><Relationship Id="rId105" Type="http://schemas.openxmlformats.org/officeDocument/2006/relationships/slide" Target="slides/slide101.xml"/><Relationship Id="rId104" Type="http://schemas.openxmlformats.org/officeDocument/2006/relationships/slide" Target="slides/slide100.xml"/><Relationship Id="rId103" Type="http://schemas.openxmlformats.org/officeDocument/2006/relationships/slide" Target="slides/slide99.xml"/><Relationship Id="rId102" Type="http://schemas.openxmlformats.org/officeDocument/2006/relationships/slide" Target="slides/slide98.xml"/><Relationship Id="rId101" Type="http://schemas.openxmlformats.org/officeDocument/2006/relationships/slide" Target="slides/slide97.xml"/><Relationship Id="rId100" Type="http://schemas.openxmlformats.org/officeDocument/2006/relationships/slide" Target="slides/slide96.xml"/><Relationship Id="rId10" Type="http://schemas.openxmlformats.org/officeDocument/2006/relationships/slide" Target="slides/slide6.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8.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3074" name="Rectangle 2"/>
          <p:cNvSpPr>
            <a:spLocks noGrp="1" noChangeArrowheads="1"/>
          </p:cNvSpPr>
          <p:nvPr>
            <p:ph type="hdr" sz="quarter" idx="4294967295"/>
          </p:nvPr>
        </p:nvSpPr>
        <p:spPr bwMode="auto">
          <a:xfrm>
            <a:off x="0" y="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defRPr sz="1200" smtClean="0"/>
            </a:lvl1p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075" name="Rectangle 3"/>
          <p:cNvSpPr>
            <a:spLocks noGrp="1" noChangeArrowheads="1"/>
          </p:cNvSpPr>
          <p:nvPr>
            <p:ph type="dt" idx="1"/>
          </p:nvPr>
        </p:nvSpPr>
        <p:spPr bwMode="auto">
          <a:xfrm>
            <a:off x="3884613" y="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lgn="r">
              <a:defRPr sz="1200" smtClean="0"/>
            </a:lvl1pPr>
          </a:lstStyle>
          <a:p>
            <a:pPr marL="0" marR="0" lvl="0" indent="0" algn="r"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100" name="Rectangle 4"/>
          <p:cNvSpPr>
            <a:spLocks noGrp="1" noRot="1" noChangeAspect="1" noTextEdit="1"/>
          </p:cNvSpPr>
          <p:nvPr>
            <p:ph type="sldImg"/>
          </p:nvPr>
        </p:nvSpPr>
        <p:spPr>
          <a:xfrm>
            <a:off x="1143000" y="685800"/>
            <a:ext cx="4572000" cy="3429000"/>
          </a:xfrm>
          <a:prstGeom prst="rect">
            <a:avLst/>
          </a:prstGeom>
          <a:noFill/>
          <a:ln w="9525">
            <a:noFill/>
          </a:ln>
        </p:spPr>
      </p:sp>
      <p:sp>
        <p:nvSpPr>
          <p:cNvPr id="4101" name="Rectangle 5"/>
          <p:cNvSpPr>
            <a:spLocks noGrp="1" noRot="1" noChangeAspect="1" noTextEdit="1"/>
          </p:cNvSpPr>
          <p:nvPr/>
        </p:nvSpPr>
        <p:spPr>
          <a:xfrm>
            <a:off x="685800" y="4343400"/>
            <a:ext cx="5486400" cy="4114800"/>
          </a:xfrm>
          <a:prstGeom prst="rect">
            <a:avLst/>
          </a:prstGeom>
          <a:noFill/>
          <a:ln w="9525">
            <a:noFill/>
          </a:ln>
        </p:spPr>
        <p:txBody>
          <a:bodyPr anchor="t"/>
          <a:p>
            <a:pPr lvl="0"/>
            <a:endParaRPr lang="zh-CN" altLang="en-US"/>
          </a:p>
        </p:txBody>
      </p:sp>
      <p:sp>
        <p:nvSpPr>
          <p:cNvPr id="3078" name="Rectangle 6"/>
          <p:cNvSpPr>
            <a:spLocks noGrp="1" noChangeArrowheads="1"/>
          </p:cNvSpPr>
          <p:nvPr>
            <p:ph type="ftr" sz="quarter" idx="4"/>
          </p:nvPr>
        </p:nvSpPr>
        <p:spPr bwMode="auto">
          <a:xfrm>
            <a:off x="0"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lstStyle>
            <a:lvl1pPr>
              <a:defRPr sz="1200" smtClean="0"/>
            </a:lvl1p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079" name="Rectangle 7"/>
          <p:cNvSpPr>
            <a:spLocks noGrp="1" noChangeArrowheads="1"/>
          </p:cNvSpPr>
          <p:nvPr>
            <p:ph type="sldNum" sz="quarter" idx="5"/>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
            <a:pPr lvl="0" algn="r" fontAlgn="base">
              <a:buNone/>
            </a:pPr>
            <a:fld id="{9A0DB2DC-4C9A-4742-B13C-FB6460FD3503}" type="slidenum">
              <a:rPr lang="en-US" altLang="zh-CN" strike="noStrike" noProof="1" dirty="0">
                <a:latin typeface="Arial" panose="020B0604020202020204" pitchFamily="34" charset="0"/>
                <a:ea typeface="宋体" panose="02010600030101010101" pitchFamily="2" charset="-122"/>
                <a:cs typeface="+mn-cs"/>
              </a:rPr>
            </a:fld>
            <a:endParaRPr lang="en-US" altLang="zh-CN" sz="1200" strike="noStrike" noProof="1" dirty="0"/>
          </a:p>
        </p:txBody>
      </p:sp>
    </p:spTree>
  </p:cSld>
  <p:clrMap bg1="lt1" tx1="dk1" bg2="lt2" tx2="dk2" accent1="accent1" accent2="accent2" accent3="accent3" accent4="accent4" accent5="accent5" accent6="accent6" hlink="hlink" folHlink="folHlink"/>
  <p:hf sldNum="0" hdr="0" ftr="0" dt="0"/>
  <p:notesStyle>
    <a:lvl1pPr algn="l" defTabSz="0"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1pPr>
    <a:lvl2pPr marL="457200" algn="l" defTabSz="0"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2pPr>
    <a:lvl3pPr marL="914400" algn="l" defTabSz="0"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3pPr>
    <a:lvl4pPr marL="1371600" algn="l" defTabSz="0"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4pPr>
    <a:lvl5pPr marL="1828800" algn="l" defTabSz="0"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0.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1.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2.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4.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7.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5.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8.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0.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1.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0.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6.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9.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0.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1.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4.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5.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6.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7.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8.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p:sp>
        <p:nvSpPr>
          <p:cNvPr id="6146" name="Rectangle 2"/>
          <p:cNvSpPr>
            <a:spLocks noGrp="1" noRot="1" noChangeAspect="1" noTextEdit="1"/>
          </p:cNvSpPr>
          <p:nvPr>
            <p:ph type="sldImg"/>
          </p:nvPr>
        </p:nvSpPr>
        <p:spPr>
          <a:xfrm>
            <a:off x="2147483022" y="2147483022"/>
            <a:ext cx="0" cy="0"/>
          </a:xfrm>
          <a:ln/>
        </p:spPr>
      </p:sp>
      <p:sp>
        <p:nvSpPr>
          <p:cNvPr id="6147" name="Rectangle 3"/>
          <p:cNvSpPr>
            <a:spLocks noGrp="1" noRot="1" noChangeAspect="1" noTextEdit="1"/>
          </p:cNvSpPr>
          <p:nvPr>
            <p:ph type="body"/>
          </p:nvPr>
        </p:nvSpPr>
        <p:spPr>
          <a:xfrm>
            <a:off x="468313" y="1052513"/>
            <a:ext cx="8229600" cy="5073650"/>
          </a:xfrm>
          <a:prstGeom prst="rect">
            <a:avLst/>
          </a:prstGeom>
          <a:noFill/>
          <a:ln w="9525">
            <a:noFill/>
          </a:ln>
        </p:spPr>
        <p:txBody>
          <a:bodyPr anchor="t"/>
          <a:p>
            <a:pPr lvl="0"/>
            <a:endParaRPr lang="zh-CN" altLang="en-US"/>
          </a:p>
        </p:txBody>
      </p:sp>
    </p:spTree>
  </p:cSld>
  <p:clrMapOvr>
    <a:overrideClrMapping bg1="lt1" tx1="dk1" bg2="lt2" tx2="dk2" accent1="accent1" accent2="accent2" accent3="accent3" accent4="accent4" accent5="accent5" accent6="accent6" hlink="hlink" folHlink="folHlink"/>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p:sp>
        <p:nvSpPr>
          <p:cNvPr id="29698" name="Rectangle 2"/>
          <p:cNvSpPr>
            <a:spLocks noGrp="1" noRot="1" noChangeAspect="1" noTextEdit="1"/>
          </p:cNvSpPr>
          <p:nvPr>
            <p:ph type="sldImg"/>
          </p:nvPr>
        </p:nvSpPr>
        <p:spPr>
          <a:xfrm>
            <a:off x="2147483022" y="0"/>
            <a:ext cx="0" cy="166519225"/>
          </a:xfrm>
          <a:ln/>
        </p:spPr>
      </p:sp>
      <p:sp>
        <p:nvSpPr>
          <p:cNvPr id="29699" name="Rectangle 3"/>
          <p:cNvSpPr>
            <a:spLocks noGrp="1" noRot="1" noChangeAspect="1" noTextEdit="1"/>
          </p:cNvSpPr>
          <p:nvPr>
            <p:ph type="body"/>
          </p:nvPr>
        </p:nvSpPr>
        <p:spPr>
          <a:xfrm>
            <a:off x="914400" y="4343400"/>
            <a:ext cx="5029200" cy="4114800"/>
          </a:xfrm>
          <a:prstGeom prst="rect">
            <a:avLst/>
          </a:prstGeom>
          <a:noFill/>
          <a:ln w="9525">
            <a:noFill/>
          </a:ln>
        </p:spPr>
        <p:txBody>
          <a:bodyPr anchor="t"/>
          <a:p>
            <a:pPr lvl="0"/>
            <a:endParaRPr lang="zh-CN" altLang="en-US"/>
          </a:p>
        </p:txBody>
      </p:sp>
    </p:spTree>
  </p:cSld>
  <p:clrMapOvr>
    <a:overrideClrMapping bg1="lt1" tx1="dk1" bg2="lt2" tx2="dk2" accent1="accent1" accent2="accent2" accent3="accent3" accent4="accent4" accent5="accent5" accent6="accent6" hlink="hlink" folHlink="folHlink"/>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p:sp>
        <p:nvSpPr>
          <p:cNvPr id="44034" name="Rectangle 2"/>
          <p:cNvSpPr>
            <a:spLocks noGrp="1" noRot="1" noChangeAspect="1" noTextEdit="1"/>
          </p:cNvSpPr>
          <p:nvPr>
            <p:ph type="sldImg"/>
          </p:nvPr>
        </p:nvSpPr>
        <p:spPr>
          <a:xfrm>
            <a:off x="0" y="0"/>
            <a:ext cx="0" cy="0"/>
          </a:xfrm>
          <a:ln/>
        </p:spPr>
      </p:sp>
      <p:sp>
        <p:nvSpPr>
          <p:cNvPr id="44035" name="Rectangle 3"/>
          <p:cNvSpPr>
            <a:spLocks noGrp="1" noRot="1" noChangeAspect="1" noTextEdit="1"/>
          </p:cNvSpPr>
          <p:nvPr>
            <p:ph type="body"/>
          </p:nvPr>
        </p:nvSpPr>
        <p:spPr>
          <a:xfrm>
            <a:off x="914400" y="4343400"/>
            <a:ext cx="5029200" cy="4114800"/>
          </a:xfrm>
          <a:prstGeom prst="rect">
            <a:avLst/>
          </a:prstGeom>
          <a:noFill/>
          <a:ln w="9525">
            <a:noFill/>
          </a:ln>
        </p:spPr>
        <p:txBody>
          <a:bodyPr anchor="t"/>
          <a:p>
            <a:pPr lvl="0"/>
            <a:endParaRPr lang="zh-CN" altLang="en-US"/>
          </a:p>
        </p:txBody>
      </p:sp>
    </p:spTree>
  </p:cSld>
  <p:clrMapOvr>
    <a:overrideClrMapping bg1="lt1" tx1="dk1" bg2="lt2" tx2="dk2" accent1="accent1" accent2="accent2" accent3="accent3" accent4="accent4" accent5="accent5" accent6="accent6" hlink="hlink" folHlink="folHlink"/>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p:sp>
        <p:nvSpPr>
          <p:cNvPr id="46082" name="Rectangle 2"/>
          <p:cNvSpPr>
            <a:spLocks noGrp="1" noRot="1" noChangeAspect="1" noTextEdit="1"/>
          </p:cNvSpPr>
          <p:nvPr>
            <p:ph type="sldImg"/>
          </p:nvPr>
        </p:nvSpPr>
        <p:spPr>
          <a:xfrm>
            <a:off x="1588" y="0"/>
            <a:ext cx="0" cy="0"/>
          </a:xfrm>
          <a:ln/>
        </p:spPr>
      </p:sp>
      <p:sp>
        <p:nvSpPr>
          <p:cNvPr id="46083" name="Rectangle 3"/>
          <p:cNvSpPr>
            <a:spLocks noGrp="1" noRot="1" noChangeAspect="1" noTextEdit="1"/>
          </p:cNvSpPr>
          <p:nvPr>
            <p:ph type="body"/>
          </p:nvPr>
        </p:nvSpPr>
        <p:spPr>
          <a:xfrm>
            <a:off x="914400" y="4343400"/>
            <a:ext cx="5029200" cy="4114800"/>
          </a:xfrm>
          <a:prstGeom prst="rect">
            <a:avLst/>
          </a:prstGeom>
          <a:noFill/>
          <a:ln w="9525">
            <a:noFill/>
          </a:ln>
        </p:spPr>
        <p:txBody>
          <a:bodyPr anchor="t"/>
          <a:p>
            <a:pPr lvl="0"/>
            <a:endParaRPr lang="zh-CN" altLang="en-US"/>
          </a:p>
        </p:txBody>
      </p:sp>
    </p:spTree>
  </p:cSld>
  <p:clrMapOvr>
    <a:overrideClrMapping bg1="lt1" tx1="dk1" bg2="lt2" tx2="dk2" accent1="accent1" accent2="accent2" accent3="accent3" accent4="accent4" accent5="accent5" accent6="accent6" hlink="hlink" folHlink="folHlink"/>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p:sp>
        <p:nvSpPr>
          <p:cNvPr id="50178" name="Rectangle 2"/>
          <p:cNvSpPr>
            <a:spLocks noGrp="1" noRot="1" noChangeAspect="1" noTextEdit="1"/>
          </p:cNvSpPr>
          <p:nvPr>
            <p:ph type="sldImg"/>
          </p:nvPr>
        </p:nvSpPr>
        <p:spPr>
          <a:xfrm>
            <a:off x="36513" y="0"/>
            <a:ext cx="1587" cy="0"/>
          </a:xfrm>
          <a:ln/>
        </p:spPr>
      </p:sp>
      <p:sp>
        <p:nvSpPr>
          <p:cNvPr id="50179" name="Rectangle 3"/>
          <p:cNvSpPr>
            <a:spLocks noGrp="1" noRot="1" noChangeAspect="1" noTextEdit="1"/>
          </p:cNvSpPr>
          <p:nvPr>
            <p:ph type="body"/>
          </p:nvPr>
        </p:nvSpPr>
        <p:spPr>
          <a:xfrm>
            <a:off x="2819400" y="1981200"/>
            <a:ext cx="6096000" cy="4114800"/>
          </a:xfrm>
          <a:prstGeom prst="rect">
            <a:avLst/>
          </a:prstGeom>
          <a:noFill/>
          <a:ln w="9525">
            <a:noFill/>
          </a:ln>
        </p:spPr>
        <p:txBody>
          <a:bodyPr anchor="t"/>
          <a:p>
            <a:pPr lvl="0"/>
            <a:endParaRPr lang="zh-CN" altLang="en-US"/>
          </a:p>
        </p:txBody>
      </p:sp>
    </p:spTree>
  </p:cSld>
  <p:clrMapOvr>
    <a:overrideClrMapping bg1="lt1" tx1="dk1" bg2="lt2" tx2="dk2" accent1="accent1" accent2="accent2" accent3="accent3" accent4="accent4" accent5="accent5" accent6="accent6" hlink="hlink" folHlink="folHlink"/>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p:sp>
        <p:nvSpPr>
          <p:cNvPr id="52226" name="Rectangle 2"/>
          <p:cNvSpPr>
            <a:spLocks noGrp="1" noRot="1" noChangeAspect="1" noTextEdit="1"/>
          </p:cNvSpPr>
          <p:nvPr>
            <p:ph type="sldImg"/>
          </p:nvPr>
        </p:nvSpPr>
        <p:spPr>
          <a:xfrm>
            <a:off x="-1690687" y="0"/>
            <a:ext cx="7042150" cy="5281613"/>
          </a:xfrm>
          <a:ln/>
        </p:spPr>
      </p:sp>
      <p:sp>
        <p:nvSpPr>
          <p:cNvPr id="52227" name="Rectangle 3"/>
          <p:cNvSpPr>
            <a:spLocks noGrp="1" noRot="1" noChangeAspect="1" noTextEdit="1"/>
          </p:cNvSpPr>
          <p:nvPr>
            <p:ph type="body"/>
          </p:nvPr>
        </p:nvSpPr>
        <p:spPr>
          <a:xfrm>
            <a:off x="2819400" y="1981200"/>
            <a:ext cx="6096000" cy="4114800"/>
          </a:xfrm>
          <a:prstGeom prst="rect">
            <a:avLst/>
          </a:prstGeom>
          <a:noFill/>
          <a:ln w="9525">
            <a:noFill/>
          </a:ln>
        </p:spPr>
        <p:txBody>
          <a:bodyPr anchor="t"/>
          <a:p>
            <a:pPr lvl="0"/>
            <a:endParaRPr lang="zh-CN" altLang="en-US"/>
          </a:p>
        </p:txBody>
      </p:sp>
    </p:spTree>
  </p:cSld>
  <p:clrMapOvr>
    <a:overrideClrMapping bg1="lt1" tx1="dk1" bg2="lt2" tx2="dk2" accent1="accent1" accent2="accent2" accent3="accent3" accent4="accent4" accent5="accent5" accent6="accent6" hlink="hlink" folHlink="folHlink"/>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p:sp>
        <p:nvSpPr>
          <p:cNvPr id="91138" name="Rectangle 2"/>
          <p:cNvSpPr>
            <a:spLocks noGrp="1" noRot="1" noTextEdit="1"/>
          </p:cNvSpPr>
          <p:nvPr>
            <p:ph type="sldImg"/>
          </p:nvPr>
        </p:nvSpPr>
        <p:spPr>
          <a:xfrm>
            <a:off x="1141413" y="684213"/>
            <a:ext cx="4572000" cy="3429000"/>
          </a:xfrm>
          <a:ln/>
        </p:spPr>
      </p:sp>
      <p:sp>
        <p:nvSpPr>
          <p:cNvPr id="90115" name="Rectangle 3"/>
          <p:cNvSpPr>
            <a:spLocks noGrp="1" noChangeArrowheads="1"/>
          </p:cNvSpPr>
          <p:nvPr>
            <p:ph type="body" idx="1"/>
          </p:nvPr>
        </p:nvSpPr>
        <p:spPr bwMode="auto">
          <a:xfrm>
            <a:off x="912813" y="4341813"/>
            <a:ext cx="5029200" cy="4114800"/>
          </a:xfrm>
          <a:prstGeom prst="rect">
            <a:avLst/>
          </a:prstGeom>
          <a:solidFill>
            <a:srgbClr val="FFFFFF"/>
          </a:solidFill>
          <a:ln w="9525" cap="flat" cmpd="sng" algn="ctr">
            <a:solidFill>
              <a:srgbClr val="000000"/>
            </a:solidFill>
            <a:prstDash val="solid"/>
            <a:miter lim="800000"/>
          </a:ln>
        </p:spPr>
        <p:txBody>
          <a:bodyPr/>
          <a:lstStyle/>
          <a:p>
            <a:pPr marL="0" marR="0" lvl="0" indent="0" algn="l" defTabSz="0" rtl="0" eaLnBrk="0" fontAlgn="base" latinLnBrk="0" hangingPunct="0">
              <a:lnSpc>
                <a:spcPct val="100000"/>
              </a:lnSpc>
              <a:spcBef>
                <a:spcPct val="30000"/>
              </a:spcBef>
              <a:spcAft>
                <a:spcPct val="0"/>
              </a:spcAft>
              <a:buClrTx/>
              <a:buSzTx/>
              <a:buFontTx/>
              <a:buNone/>
              <a:defRPr/>
            </a:pPr>
            <a:r>
              <a:rPr kumimoji="0" lang="zh-CN" altLang="en-US" sz="1200" b="1" i="0" u="none" strike="noStrike" kern="1200" cap="none" spc="0" normalizeH="0" baseline="0" noProof="0" smtClean="0">
                <a:ln>
                  <a:noFill/>
                </a:ln>
                <a:solidFill>
                  <a:srgbClr val="0066FF"/>
                </a:solidFill>
                <a:effectLst>
                  <a:outerShdw blurRad="38100" dist="38100" dir="2700000" algn="tl">
                    <a:srgbClr val="C0C0C0"/>
                  </a:outerShdw>
                </a:effectLst>
                <a:uLnTx/>
                <a:uFillTx/>
                <a:latin typeface="Arial" panose="020B0604020202020204" pitchFamily="34" charset="0"/>
                <a:ea typeface="+mn-ea"/>
                <a:cs typeface="+mn-cs"/>
              </a:rPr>
              <a:t>  例如使用</a:t>
            </a:r>
            <a:r>
              <a:rPr kumimoji="0" lang="en-US" sz="1200" b="1" i="0" u="none" strike="noStrike" kern="1200" cap="none" spc="0" normalizeH="0" baseline="0" noProof="0" smtClean="0">
                <a:ln>
                  <a:noFill/>
                </a:ln>
                <a:solidFill>
                  <a:srgbClr val="0066FF"/>
                </a:solidFill>
                <a:effectLst>
                  <a:outerShdw blurRad="38100" dist="38100" dir="2700000" algn="tl">
                    <a:srgbClr val="C0C0C0"/>
                  </a:outerShdw>
                </a:effectLst>
                <a:uLnTx/>
                <a:uFillTx/>
                <a:latin typeface="Arial" panose="020B0604020202020204" pitchFamily="34" charset="0"/>
                <a:ea typeface="+mn-ea"/>
                <a:cs typeface="+mn-cs"/>
              </a:rPr>
              <a:t>Windows</a:t>
            </a:r>
            <a:r>
              <a:rPr kumimoji="0" lang="zh-CN" altLang="en-US" sz="1200" b="1" i="0" u="none" strike="noStrike" kern="1200" cap="none" spc="0" normalizeH="0" baseline="0" noProof="0" smtClean="0">
                <a:ln>
                  <a:noFill/>
                </a:ln>
                <a:solidFill>
                  <a:srgbClr val="0066FF"/>
                </a:solidFill>
                <a:effectLst>
                  <a:outerShdw blurRad="38100" dist="38100" dir="2700000" algn="tl">
                    <a:srgbClr val="C0C0C0"/>
                  </a:outerShdw>
                </a:effectLst>
                <a:uLnTx/>
                <a:uFillTx/>
                <a:latin typeface="Arial" panose="020B0604020202020204" pitchFamily="34" charset="0"/>
                <a:ea typeface="+mn-ea"/>
                <a:cs typeface="+mn-cs"/>
              </a:rPr>
              <a:t>下的文件管理器，对于一个初学者来说，他愿意使用鼠标和菜单一步一步地操作；而对于老手而言，他也许更愿意使用热键来获取更高的效率</a:t>
            </a:r>
            <a:endParaRPr kumimoji="0" lang="zh-CN" altLang="en-US" sz="1200" b="1" i="0" u="none" strike="noStrike" kern="1200" cap="none" spc="0" normalizeH="0" baseline="0" noProof="0" smtClean="0">
              <a:ln>
                <a:noFill/>
              </a:ln>
              <a:solidFill>
                <a:srgbClr val="0066FF"/>
              </a:solidFill>
              <a:effectLst>
                <a:outerShdw blurRad="38100" dist="38100" dir="2700000" algn="tl">
                  <a:srgbClr val="C0C0C0"/>
                </a:outerShdw>
              </a:effectLst>
              <a:uLnTx/>
              <a:uFillTx/>
              <a:latin typeface="Arial" panose="020B0604020202020204" pitchFamily="34" charset="0"/>
              <a:ea typeface="+mn-ea"/>
              <a:cs typeface="+mn-cs"/>
            </a:endParaRPr>
          </a:p>
          <a:p>
            <a:pPr marL="0" marR="0" lvl="0" indent="0" algn="l" defTabSz="0" rtl="0" eaLnBrk="0" fontAlgn="base" latinLnBrk="0" hangingPunct="0">
              <a:lnSpc>
                <a:spcPct val="100000"/>
              </a:lnSpc>
              <a:spcBef>
                <a:spcPct val="30000"/>
              </a:spcBef>
              <a:spcAft>
                <a:spcPct val="0"/>
              </a:spcAft>
              <a:buClrTx/>
              <a:buSzTx/>
              <a:buFontTx/>
              <a:buNone/>
              <a:defRPr/>
            </a:pPr>
            <a:r>
              <a:rPr kumimoji="0" lang="zh-CN" altLang="en-US" sz="1200" b="1" i="0" u="none" strike="noStrike" kern="1200" cap="none" spc="0" normalizeH="0" baseline="0" noProof="0" smtClean="0">
                <a:ln>
                  <a:noFill/>
                </a:ln>
                <a:solidFill>
                  <a:srgbClr val="0066FF"/>
                </a:solidFill>
                <a:effectLst>
                  <a:outerShdw blurRad="38100" dist="38100" dir="2700000" algn="tl">
                    <a:srgbClr val="C0C0C0"/>
                  </a:outerShdw>
                </a:effectLst>
                <a:uLnTx/>
                <a:uFillTx/>
                <a:latin typeface="Arial" panose="020B0604020202020204" pitchFamily="34" charset="0"/>
                <a:ea typeface="+mn-ea"/>
                <a:cs typeface="+mn-cs"/>
              </a:rPr>
              <a:t>  更了不起的是，一些优秀的软件为患有疾病的人们提供了很好的用户界面。比如一些浏览器、字处理软件等都要经过色盲人群的测试</a:t>
            </a:r>
            <a:endParaRPr kumimoji="0" lang="zh-CN" altLang="en-US" sz="1200" b="1" i="0" u="none" strike="noStrike" kern="1200" cap="none" spc="0" normalizeH="0" baseline="0" noProof="0" smtClean="0">
              <a:ln>
                <a:noFill/>
              </a:ln>
              <a:solidFill>
                <a:srgbClr val="0066FF"/>
              </a:solidFill>
              <a:effectLst>
                <a:outerShdw blurRad="38100" dist="38100" dir="2700000" algn="tl">
                  <a:srgbClr val="C0C0C0"/>
                </a:outerShdw>
              </a:effectLst>
              <a:uLnTx/>
              <a:uFillTx/>
              <a:latin typeface="Arial" panose="020B0604020202020204" pitchFamily="34" charset="0"/>
              <a:ea typeface="+mn-ea"/>
              <a:cs typeface="+mn-cs"/>
            </a:endParaRPr>
          </a:p>
        </p:txBody>
      </p:sp>
    </p:spTree>
  </p:cSld>
  <p:clrMapOvr>
    <a:overrideClrMapping bg1="lt1" tx1="dk1" bg2="lt2" tx2="dk2" accent1="accent1" accent2="accent2" accent3="accent3" accent4="accent4" accent5="accent5" accent6="accent6" hlink="hlink" folHlink="folHlink"/>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p:sp>
        <p:nvSpPr>
          <p:cNvPr id="93186" name="Rectangle 2"/>
          <p:cNvSpPr>
            <a:spLocks noGrp="1" noRot="1" noTextEdit="1"/>
          </p:cNvSpPr>
          <p:nvPr>
            <p:ph type="sldImg"/>
          </p:nvPr>
        </p:nvSpPr>
        <p:spPr>
          <a:xfrm>
            <a:off x="1141413" y="684213"/>
            <a:ext cx="4572000" cy="3429000"/>
          </a:xfrm>
          <a:ln/>
        </p:spPr>
      </p:sp>
      <p:sp>
        <p:nvSpPr>
          <p:cNvPr id="92163" name="Rectangle 3"/>
          <p:cNvSpPr>
            <a:spLocks noGrp="1" noChangeArrowheads="1"/>
          </p:cNvSpPr>
          <p:nvPr>
            <p:ph type="body" idx="1"/>
          </p:nvPr>
        </p:nvSpPr>
        <p:spPr bwMode="auto">
          <a:xfrm>
            <a:off x="912813" y="4341813"/>
            <a:ext cx="5029200" cy="4114800"/>
          </a:xfrm>
          <a:prstGeom prst="rect">
            <a:avLst/>
          </a:prstGeom>
          <a:solidFill>
            <a:srgbClr val="FFFFFF"/>
          </a:solidFill>
          <a:ln w="9525" cap="flat" cmpd="sng" algn="ctr">
            <a:solidFill>
              <a:srgbClr val="000000"/>
            </a:solidFill>
            <a:prstDash val="solid"/>
            <a:miter lim="800000"/>
          </a:ln>
        </p:spPr>
        <p:txBody>
          <a:bodyPr/>
          <a:lstStyle/>
          <a:p>
            <a:pPr marL="0" marR="0" lvl="0" indent="0" algn="l" defTabSz="0" rtl="0" eaLnBrk="0" fontAlgn="base" latinLnBrk="0" hangingPunct="0">
              <a:lnSpc>
                <a:spcPct val="100000"/>
              </a:lnSpc>
              <a:spcBef>
                <a:spcPct val="30000"/>
              </a:spcBef>
              <a:spcAft>
                <a:spcPct val="0"/>
              </a:spcAft>
              <a:buClrTx/>
              <a:buSzTx/>
              <a:buFontTx/>
              <a:buNone/>
              <a:defRPr/>
            </a:pPr>
            <a:r>
              <a:rPr kumimoji="0" lang="zh-CN" altLang="en-US" sz="1200" b="1" i="0" u="none" strike="noStrike" kern="1200" cap="none" spc="0" normalizeH="0" baseline="0" noProof="0" smtClean="0">
                <a:ln>
                  <a:noFill/>
                </a:ln>
                <a:solidFill>
                  <a:srgbClr val="0066FF"/>
                </a:solidFill>
                <a:effectLst>
                  <a:outerShdw blurRad="38100" dist="38100" dir="2700000" algn="tl">
                    <a:srgbClr val="C0C0C0"/>
                  </a:outerShdw>
                </a:effectLst>
                <a:uLnTx/>
                <a:uFillTx/>
                <a:latin typeface="Arial" panose="020B0604020202020204" pitchFamily="34" charset="0"/>
                <a:ea typeface="+mn-ea"/>
                <a:cs typeface="+mn-cs"/>
              </a:rPr>
              <a:t>  中国已经进入了</a:t>
            </a:r>
            <a:r>
              <a:rPr kumimoji="0" lang="en-US" sz="1200" b="1" i="0" u="none" strike="noStrike" kern="1200" cap="none" spc="0" normalizeH="0" baseline="0" noProof="0" smtClean="0">
                <a:ln>
                  <a:noFill/>
                </a:ln>
                <a:solidFill>
                  <a:srgbClr val="0066FF"/>
                </a:solidFill>
                <a:effectLst>
                  <a:outerShdw blurRad="38100" dist="38100" dir="2700000" algn="tl">
                    <a:srgbClr val="C0C0C0"/>
                  </a:outerShdw>
                </a:effectLst>
                <a:uLnTx/>
                <a:uFillTx/>
                <a:latin typeface="Arial" panose="020B0604020202020204" pitchFamily="34" charset="0"/>
                <a:ea typeface="+mn-ea"/>
                <a:cs typeface="+mn-cs"/>
              </a:rPr>
              <a:t>WTO</a:t>
            </a:r>
            <a:r>
              <a:rPr kumimoji="0" lang="zh-CN" altLang="en-US" sz="1200" b="1" i="0" u="none" strike="noStrike" kern="1200" cap="none" spc="0" normalizeH="0" baseline="0" noProof="0" smtClean="0">
                <a:ln>
                  <a:noFill/>
                </a:ln>
                <a:solidFill>
                  <a:srgbClr val="0066FF"/>
                </a:solidFill>
                <a:effectLst>
                  <a:outerShdw blurRad="38100" dist="38100" dir="2700000" algn="tl">
                    <a:srgbClr val="C0C0C0"/>
                  </a:outerShdw>
                </a:effectLst>
                <a:uLnTx/>
                <a:uFillTx/>
                <a:latin typeface="Arial" panose="020B0604020202020204" pitchFamily="34" charset="0"/>
                <a:ea typeface="+mn-ea"/>
                <a:cs typeface="+mn-cs"/>
              </a:rPr>
              <a:t>，软件的国际化是大势所趋。为了能够更好地适应国内和国际市场，在设计用户界面的时候应当充分考虑语言和文化的差异。</a:t>
            </a:r>
            <a:endParaRPr kumimoji="0" lang="zh-CN" altLang="en-US" sz="1200" b="1" i="0" u="none" strike="noStrike" kern="1200" cap="none" spc="0" normalizeH="0" baseline="0" noProof="0" smtClean="0">
              <a:ln>
                <a:noFill/>
              </a:ln>
              <a:solidFill>
                <a:srgbClr val="0066FF"/>
              </a:solidFill>
              <a:effectLst>
                <a:outerShdw blurRad="38100" dist="38100" dir="2700000" algn="tl">
                  <a:srgbClr val="C0C0C0"/>
                </a:outerShdw>
              </a:effectLst>
              <a:uLnTx/>
              <a:uFillTx/>
              <a:latin typeface="Arial" panose="020B0604020202020204" pitchFamily="34" charset="0"/>
              <a:ea typeface="+mn-ea"/>
              <a:cs typeface="+mn-cs"/>
            </a:endParaRPr>
          </a:p>
        </p:txBody>
      </p:sp>
    </p:spTree>
  </p:cSld>
  <p:clrMapOvr>
    <a:overrideClrMapping bg1="lt1" tx1="dk1" bg2="lt2" tx2="dk2" accent1="accent1" accent2="accent2" accent3="accent3" accent4="accent4" accent5="accent5" accent6="accent6" hlink="hlink" folHlink="folHlink"/>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p:sp>
        <p:nvSpPr>
          <p:cNvPr id="95234" name="Rectangle 2"/>
          <p:cNvSpPr>
            <a:spLocks noGrp="1" noRot="1" noTextEdit="1"/>
          </p:cNvSpPr>
          <p:nvPr>
            <p:ph type="sldImg"/>
          </p:nvPr>
        </p:nvSpPr>
        <p:spPr>
          <a:xfrm>
            <a:off x="1141413" y="684213"/>
            <a:ext cx="4572000" cy="3429000"/>
          </a:xfrm>
          <a:ln/>
        </p:spPr>
      </p:sp>
      <p:sp>
        <p:nvSpPr>
          <p:cNvPr id="94211" name="Rectangle 3"/>
          <p:cNvSpPr>
            <a:spLocks noGrp="1" noChangeArrowheads="1"/>
          </p:cNvSpPr>
          <p:nvPr>
            <p:ph type="body" idx="1"/>
          </p:nvPr>
        </p:nvSpPr>
        <p:spPr bwMode="auto">
          <a:xfrm>
            <a:off x="912813" y="4341813"/>
            <a:ext cx="5029200" cy="4114800"/>
          </a:xfrm>
          <a:prstGeom prst="rect">
            <a:avLst/>
          </a:prstGeom>
          <a:solidFill>
            <a:srgbClr val="FFFFFF"/>
          </a:solidFill>
          <a:ln w="9525" cap="flat" cmpd="sng" algn="ctr">
            <a:solidFill>
              <a:srgbClr val="000000"/>
            </a:solidFill>
            <a:prstDash val="solid"/>
            <a:miter lim="800000"/>
          </a:ln>
        </p:spPr>
        <p:txBody>
          <a:bodyPr/>
          <a:lstStyle/>
          <a:p>
            <a:pPr marL="0" marR="0" lvl="0" indent="0" algn="l" defTabSz="0" rtl="0" eaLnBrk="0" fontAlgn="base" latinLnBrk="0" hangingPunct="0">
              <a:lnSpc>
                <a:spcPct val="100000"/>
              </a:lnSpc>
              <a:spcBef>
                <a:spcPct val="30000"/>
              </a:spcBef>
              <a:spcAft>
                <a:spcPct val="0"/>
              </a:spcAft>
              <a:buClrTx/>
              <a:buSzTx/>
              <a:buFontTx/>
              <a:buNone/>
              <a:defRPr/>
            </a:pPr>
            <a:r>
              <a:rPr kumimoji="0" lang="zh-CN" altLang="en-US" sz="1200" b="1" i="0" u="none" strike="noStrike" kern="1200" cap="none" spc="0" normalizeH="0" baseline="0" noProof="0" smtClean="0">
                <a:ln>
                  <a:noFill/>
                </a:ln>
                <a:solidFill>
                  <a:srgbClr val="0066FF"/>
                </a:solidFill>
                <a:effectLst>
                  <a:outerShdw blurRad="38100" dist="38100" dir="2700000" algn="tl">
                    <a:srgbClr val="C0C0C0"/>
                  </a:outerShdw>
                </a:effectLst>
                <a:uLnTx/>
                <a:uFillTx/>
                <a:latin typeface="Arial" panose="020B0604020202020204" pitchFamily="34" charset="0"/>
                <a:ea typeface="+mn-ea"/>
                <a:cs typeface="+mn-cs"/>
              </a:rPr>
              <a:t>  尤其是娱乐领域的软件</a:t>
            </a:r>
            <a:endParaRPr kumimoji="0" lang="zh-CN" altLang="en-US" sz="1200" b="1" i="0" u="none" strike="noStrike" kern="1200" cap="none" spc="0" normalizeH="0" baseline="0" noProof="0" smtClean="0">
              <a:ln>
                <a:noFill/>
              </a:ln>
              <a:solidFill>
                <a:srgbClr val="0066FF"/>
              </a:solidFill>
              <a:effectLst>
                <a:outerShdw blurRad="38100" dist="38100" dir="2700000" algn="tl">
                  <a:srgbClr val="C0C0C0"/>
                </a:outerShdw>
              </a:effectLst>
              <a:uLnTx/>
              <a:uFillTx/>
              <a:latin typeface="Arial" panose="020B0604020202020204" pitchFamily="34" charset="0"/>
              <a:ea typeface="+mn-ea"/>
              <a:cs typeface="+mn-cs"/>
            </a:endParaRPr>
          </a:p>
        </p:txBody>
      </p:sp>
    </p:spTree>
  </p:cSld>
  <p:clrMapOvr>
    <a:overrideClrMapping bg1="lt1" tx1="dk1" bg2="lt2" tx2="dk2" accent1="accent1" accent2="accent2" accent3="accent3" accent4="accent4" accent5="accent5" accent6="accent6" hlink="hlink" folHlink="folHlink"/>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p:sp>
        <p:nvSpPr>
          <p:cNvPr id="98306" name="Rectangle 2"/>
          <p:cNvSpPr>
            <a:spLocks noGrp="1" noRot="1" noTextEdit="1"/>
          </p:cNvSpPr>
          <p:nvPr>
            <p:ph type="sldImg"/>
          </p:nvPr>
        </p:nvSpPr>
        <p:spPr>
          <a:xfrm>
            <a:off x="1141413" y="684213"/>
            <a:ext cx="4572000" cy="3429000"/>
          </a:xfrm>
          <a:ln/>
        </p:spPr>
      </p:sp>
      <p:sp>
        <p:nvSpPr>
          <p:cNvPr id="97283" name="Rectangle 3"/>
          <p:cNvSpPr>
            <a:spLocks noGrp="1" noChangeArrowheads="1"/>
          </p:cNvSpPr>
          <p:nvPr>
            <p:ph type="body" idx="1"/>
          </p:nvPr>
        </p:nvSpPr>
        <p:spPr bwMode="auto">
          <a:xfrm>
            <a:off x="912813" y="4341813"/>
            <a:ext cx="5029200" cy="4114800"/>
          </a:xfrm>
          <a:prstGeom prst="rect">
            <a:avLst/>
          </a:prstGeom>
          <a:solidFill>
            <a:srgbClr val="FFFFFF"/>
          </a:solidFill>
          <a:ln w="9525" cap="flat" cmpd="sng" algn="ctr">
            <a:solidFill>
              <a:srgbClr val="000000"/>
            </a:solidFill>
            <a:prstDash val="solid"/>
            <a:miter lim="800000"/>
          </a:ln>
        </p:spPr>
        <p:txBody>
          <a:bodyPr/>
          <a:lstStyle/>
          <a:p>
            <a:pPr marL="0" marR="0" lvl="0" indent="0" algn="just" defTabSz="0" rtl="0" eaLnBrk="0" fontAlgn="base" latinLnBrk="0" hangingPunct="0">
              <a:lnSpc>
                <a:spcPct val="130000"/>
              </a:lnSpc>
              <a:spcBef>
                <a:spcPct val="25000"/>
              </a:spcBef>
              <a:spcAft>
                <a:spcPct val="0"/>
              </a:spcAft>
              <a:buClrTx/>
              <a:buSzTx/>
              <a:buFontTx/>
              <a:buNone/>
              <a:defRPr/>
            </a:pPr>
            <a:r>
              <a:rPr kumimoji="0" lang="zh-CN" altLang="en-US" sz="1200" b="1" i="0" u="none" strike="noStrike" kern="1200" cap="none" spc="0" normalizeH="0" baseline="0" noProof="0" smtClean="0">
                <a:ln>
                  <a:noFill/>
                </a:ln>
                <a:solidFill>
                  <a:srgbClr val="0066FF"/>
                </a:solidFill>
                <a:effectLst>
                  <a:outerShdw blurRad="38100" dist="38100" dir="2700000" algn="tl">
                    <a:srgbClr val="C0C0C0"/>
                  </a:outerShdw>
                </a:effectLst>
                <a:uLnTx/>
                <a:uFillTx/>
                <a:latin typeface="Arial" panose="020B0604020202020204" pitchFamily="34" charset="0"/>
                <a:ea typeface="+mn-ea"/>
                <a:cs typeface="+mn-cs"/>
              </a:rPr>
              <a:t>对于界面设计人员而言，实现“合理的布局”相对容易一些，因为绝大多数的界面元素的形状已经标准化，而且界面元素的组合方式也有约定俗成的规矩可循，然而设计和谐的色彩需要一定的美学知识</a:t>
            </a:r>
            <a:endParaRPr kumimoji="0" lang="zh-CN" altLang="en-US" sz="1200" b="1" i="0" u="none" strike="noStrike" kern="1200" cap="none" spc="0" normalizeH="0" baseline="0" noProof="0" smtClean="0">
              <a:ln>
                <a:noFill/>
              </a:ln>
              <a:solidFill>
                <a:srgbClr val="0066FF"/>
              </a:solidFill>
              <a:effectLst>
                <a:outerShdw blurRad="38100" dist="38100" dir="2700000" algn="tl">
                  <a:srgbClr val="C0C0C0"/>
                </a:outerShdw>
              </a:effectLst>
              <a:uLnTx/>
              <a:uFillTx/>
              <a:latin typeface="Arial" panose="020B0604020202020204" pitchFamily="34" charset="0"/>
              <a:ea typeface="+mn-ea"/>
              <a:cs typeface="+mn-cs"/>
            </a:endParaRPr>
          </a:p>
        </p:txBody>
      </p:sp>
    </p:spTree>
  </p:cSld>
  <p:clrMapOvr>
    <a:overrideClrMapping bg1="lt1" tx1="dk1" bg2="lt2" tx2="dk2" accent1="accent1" accent2="accent2" accent3="accent3" accent4="accent4" accent5="accent5" accent6="accent6" hlink="hlink" folHlink="folHlink"/>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p:sp>
        <p:nvSpPr>
          <p:cNvPr id="102402" name="幻灯片图像占位符 1"/>
          <p:cNvSpPr>
            <a:spLocks noGrp="1" noRot="1" noChangeAspect="1" noTextEdit="1"/>
          </p:cNvSpPr>
          <p:nvPr>
            <p:ph type="sldImg"/>
          </p:nvPr>
        </p:nvSpPr>
        <p:spPr>
          <a:xfrm>
            <a:off x="1141413" y="684213"/>
            <a:ext cx="4572000" cy="3429000"/>
          </a:xfrm>
          <a:ln>
            <a:solidFill>
              <a:srgbClr val="000000"/>
            </a:solidFill>
            <a:miter/>
          </a:ln>
        </p:spPr>
      </p:sp>
      <p:sp>
        <p:nvSpPr>
          <p:cNvPr id="102403" name="备注占位符 2"/>
          <p:cNvSpPr>
            <a:spLocks noGrp="1"/>
          </p:cNvSpPr>
          <p:nvPr>
            <p:ph type="body"/>
          </p:nvPr>
        </p:nvSpPr>
        <p:spPr>
          <a:xfrm>
            <a:off x="684213" y="4341813"/>
            <a:ext cx="5486400" cy="4114800"/>
          </a:xfrm>
          <a:prstGeom prst="rect">
            <a:avLst/>
          </a:prstGeom>
          <a:noFill/>
          <a:ln w="9525" cap="flat" cmpd="sng">
            <a:solidFill>
              <a:srgbClr val="000000"/>
            </a:solidFill>
            <a:prstDash val="solid"/>
            <a:round/>
            <a:headEnd type="none" w="med" len="med"/>
            <a:tailEnd type="none" w="med" len="med"/>
          </a:ln>
        </p:spPr>
        <p:txBody>
          <a:bodyPr anchor="t"/>
          <a:p>
            <a:pPr lvl="0"/>
            <a:r>
              <a:rPr lang="zh-CN" altLang="en-US" b="1" dirty="0"/>
              <a:t>心理模型：</a:t>
            </a:r>
            <a:r>
              <a:rPr lang="zh-CN" altLang="en-US" dirty="0"/>
              <a:t>产生于用户头脑中的关于一个产品应该具有的概念和行为的知识。这种知识可能源自于对产品的概念和行为的一种期望。（看电影）</a:t>
            </a:r>
            <a:endParaRPr lang="en-US" altLang="zh-CN" dirty="0"/>
          </a:p>
          <a:p>
            <a:pPr lvl="0"/>
            <a:r>
              <a:rPr lang="zh-CN" altLang="en-US" b="1" dirty="0"/>
              <a:t>实现模型：</a:t>
            </a:r>
            <a:r>
              <a:rPr lang="zh-CN" altLang="en-US" dirty="0"/>
              <a:t>是产品的内部结构和工作原理，他存在于设计人员的头脑中。（放电影）</a:t>
            </a:r>
            <a:endParaRPr lang="en-US" altLang="zh-CN" dirty="0"/>
          </a:p>
          <a:p>
            <a:pPr lvl="0"/>
            <a:r>
              <a:rPr lang="zh-CN" altLang="en-US" b="1" dirty="0"/>
              <a:t>表现模型：</a:t>
            </a:r>
            <a:r>
              <a:rPr lang="zh-CN" altLang="en-US" dirty="0"/>
              <a:t>是指产品的最终外观以及产品呈现给用户后，用户通过观看或使用后儿形成的关于产品如何工作和使用的知识。</a:t>
            </a:r>
            <a:endParaRPr lang="en-US" altLang="zh-CN" dirty="0"/>
          </a:p>
          <a:p>
            <a:pPr lvl="0"/>
            <a:endParaRPr lang="zh-CN" altLang="en-US" dirty="0"/>
          </a:p>
        </p:txBody>
      </p:sp>
      <p:sp>
        <p:nvSpPr>
          <p:cNvPr id="102404" name="灯片编号占位符 3"/>
          <p:cNvSpPr txBox="1">
            <a:spLocks noGrp="1"/>
          </p:cNvSpPr>
          <p:nvPr/>
        </p:nvSpPr>
        <p:spPr>
          <a:xfrm>
            <a:off x="3883025" y="8683625"/>
            <a:ext cx="2971800" cy="457200"/>
          </a:xfrm>
          <a:prstGeom prst="rect">
            <a:avLst/>
          </a:prstGeom>
          <a:noFill/>
          <a:ln w="9525">
            <a:noFill/>
          </a:ln>
        </p:spPr>
        <p:txBody>
          <a:bodyPr anchor="b"/>
          <a:p>
            <a:pPr lvl="0" algn="r" eaLnBrk="1" hangingPunct="1"/>
            <a:fld id="{9A0DB2DC-4C9A-4742-B13C-FB6460FD3503}" type="slidenum">
              <a:rPr lang="zh-CN" altLang="en-US" sz="1200" dirty="0"/>
            </a:fld>
            <a:endParaRPr lang="zh-CN" altLang="en-US" sz="1200" dirty="0"/>
          </a:p>
        </p:txBody>
      </p:sp>
    </p:spTree>
  </p:cSld>
  <p:clrMapOvr>
    <a:overrideClrMapping bg1="lt1" tx1="dk1" bg2="lt2" tx2="dk2" accent1="accent1" accent2="accent2" accent3="accent3" accent4="accent4" accent5="accent5" accent6="accent6" hlink="hlink" folHlink="folHlink"/>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p:sp>
        <p:nvSpPr>
          <p:cNvPr id="9218" name="Rectangle 2"/>
          <p:cNvSpPr>
            <a:spLocks noGrp="1" noRot="1" noChangeAspect="1" noTextEdit="1"/>
          </p:cNvSpPr>
          <p:nvPr>
            <p:ph type="sldImg"/>
          </p:nvPr>
        </p:nvSpPr>
        <p:spPr>
          <a:xfrm>
            <a:off x="2147483022" y="0"/>
            <a:ext cx="0" cy="995363"/>
          </a:xfrm>
          <a:ln/>
        </p:spPr>
      </p:sp>
      <p:sp>
        <p:nvSpPr>
          <p:cNvPr id="9219" name="Rectangle 3"/>
          <p:cNvSpPr>
            <a:spLocks noGrp="1" noRot="1" noChangeAspect="1" noTextEdit="1"/>
          </p:cNvSpPr>
          <p:nvPr>
            <p:ph type="body"/>
          </p:nvPr>
        </p:nvSpPr>
        <p:spPr>
          <a:xfrm>
            <a:off x="914400" y="4343400"/>
            <a:ext cx="5029200" cy="4114800"/>
          </a:xfrm>
          <a:prstGeom prst="rect">
            <a:avLst/>
          </a:prstGeom>
          <a:noFill/>
          <a:ln w="9525">
            <a:noFill/>
          </a:ln>
        </p:spPr>
        <p:txBody>
          <a:bodyPr anchor="t"/>
          <a:p>
            <a:pPr lvl="0"/>
            <a:endParaRPr lang="zh-CN" altLang="en-US"/>
          </a:p>
        </p:txBody>
      </p:sp>
    </p:spTree>
  </p:cSld>
  <p:clrMapOvr>
    <a:overrideClrMapping bg1="lt1" tx1="dk1" bg2="lt2" tx2="dk2" accent1="accent1" accent2="accent2" accent3="accent3" accent4="accent4" accent5="accent5" accent6="accent6" hlink="hlink" folHlink="folHlink"/>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p:sp>
        <p:nvSpPr>
          <p:cNvPr id="111618" name="幻灯片图像占位符 1"/>
          <p:cNvSpPr>
            <a:spLocks noGrp="1" noRot="1" noChangeAspect="1" noTextEdit="1"/>
          </p:cNvSpPr>
          <p:nvPr>
            <p:ph type="sldImg"/>
          </p:nvPr>
        </p:nvSpPr>
        <p:spPr>
          <a:xfrm>
            <a:off x="1141413" y="684213"/>
            <a:ext cx="4572000" cy="3429000"/>
          </a:xfrm>
          <a:ln>
            <a:solidFill>
              <a:srgbClr val="000000"/>
            </a:solidFill>
            <a:miter/>
          </a:ln>
        </p:spPr>
      </p:sp>
      <p:sp>
        <p:nvSpPr>
          <p:cNvPr id="111619" name="备注占位符 2"/>
          <p:cNvSpPr>
            <a:spLocks noGrp="1"/>
          </p:cNvSpPr>
          <p:nvPr>
            <p:ph type="body"/>
          </p:nvPr>
        </p:nvSpPr>
        <p:spPr>
          <a:xfrm>
            <a:off x="684213" y="4341813"/>
            <a:ext cx="5486400" cy="4114800"/>
          </a:xfrm>
          <a:prstGeom prst="rect">
            <a:avLst/>
          </a:prstGeom>
          <a:noFill/>
          <a:ln w="9525" cap="flat" cmpd="sng">
            <a:solidFill>
              <a:srgbClr val="000000"/>
            </a:solidFill>
            <a:prstDash val="solid"/>
            <a:round/>
            <a:headEnd type="none" w="med" len="med"/>
            <a:tailEnd type="none" w="med" len="med"/>
          </a:ln>
        </p:spPr>
        <p:txBody>
          <a:bodyPr anchor="t"/>
          <a:p>
            <a:pPr marL="0" lvl="2" indent="0"/>
            <a:r>
              <a:rPr lang="zh-CN" altLang="en-US" dirty="0"/>
              <a:t>例如：</a:t>
            </a:r>
            <a:r>
              <a:rPr lang="en-US" altLang="zh-CN" dirty="0"/>
              <a:t>windows</a:t>
            </a:r>
            <a:r>
              <a:rPr lang="zh-CN" altLang="en-US" dirty="0"/>
              <a:t>桌面图标的调整，当有些图标超过六十天没有使用时，将会弹出一个提示气球，询问用户是否现在就开始清理</a:t>
            </a:r>
            <a:endParaRPr lang="zh-CN" altLang="en-US" dirty="0"/>
          </a:p>
          <a:p>
            <a:pPr lvl="0"/>
            <a:endParaRPr lang="zh-CN" altLang="en-US" dirty="0"/>
          </a:p>
        </p:txBody>
      </p:sp>
      <p:sp>
        <p:nvSpPr>
          <p:cNvPr id="111620" name="灯片编号占位符 3"/>
          <p:cNvSpPr txBox="1">
            <a:spLocks noGrp="1"/>
          </p:cNvSpPr>
          <p:nvPr/>
        </p:nvSpPr>
        <p:spPr>
          <a:xfrm>
            <a:off x="3883025" y="8683625"/>
            <a:ext cx="2971800" cy="457200"/>
          </a:xfrm>
          <a:prstGeom prst="rect">
            <a:avLst/>
          </a:prstGeom>
          <a:noFill/>
          <a:ln w="9525">
            <a:noFill/>
          </a:ln>
        </p:spPr>
        <p:txBody>
          <a:bodyPr anchor="b"/>
          <a:p>
            <a:pPr lvl="0" algn="r" eaLnBrk="1" hangingPunct="1"/>
            <a:fld id="{9A0DB2DC-4C9A-4742-B13C-FB6460FD3503}" type="slidenum">
              <a:rPr lang="zh-CN" altLang="en-US" sz="1200" dirty="0"/>
            </a:fld>
            <a:endParaRPr lang="zh-CN" altLang="en-US" sz="1200" dirty="0"/>
          </a:p>
        </p:txBody>
      </p:sp>
    </p:spTree>
  </p:cSld>
  <p:clrMapOvr>
    <a:overrideClrMapping bg1="lt1" tx1="dk1" bg2="lt2" tx2="dk2" accent1="accent1" accent2="accent2" accent3="accent3" accent4="accent4" accent5="accent5" accent6="accent6" hlink="hlink" folHlink="folHlink"/>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p:sp>
        <p:nvSpPr>
          <p:cNvPr id="115714" name="幻灯片图像占位符 1"/>
          <p:cNvSpPr>
            <a:spLocks noGrp="1" noRot="1" noChangeAspect="1" noTextEdit="1"/>
          </p:cNvSpPr>
          <p:nvPr>
            <p:ph type="sldImg"/>
          </p:nvPr>
        </p:nvSpPr>
        <p:spPr>
          <a:xfrm>
            <a:off x="1141413" y="684213"/>
            <a:ext cx="4572000" cy="3429000"/>
          </a:xfrm>
          <a:ln>
            <a:solidFill>
              <a:srgbClr val="000000"/>
            </a:solidFill>
            <a:miter/>
          </a:ln>
        </p:spPr>
      </p:sp>
      <p:sp>
        <p:nvSpPr>
          <p:cNvPr id="115715" name="备注占位符 2"/>
          <p:cNvSpPr>
            <a:spLocks noGrp="1"/>
          </p:cNvSpPr>
          <p:nvPr>
            <p:ph type="body"/>
          </p:nvPr>
        </p:nvSpPr>
        <p:spPr>
          <a:xfrm>
            <a:off x="684213" y="4341813"/>
            <a:ext cx="5486400" cy="4114800"/>
          </a:xfrm>
          <a:prstGeom prst="rect">
            <a:avLst/>
          </a:prstGeom>
          <a:noFill/>
          <a:ln w="9525" cap="flat" cmpd="sng">
            <a:solidFill>
              <a:srgbClr val="000000"/>
            </a:solidFill>
            <a:prstDash val="solid"/>
            <a:round/>
            <a:headEnd type="none" w="med" len="med"/>
            <a:tailEnd type="none" w="med" len="med"/>
          </a:ln>
        </p:spPr>
        <p:txBody>
          <a:bodyPr anchor="t"/>
          <a:p>
            <a:pPr lvl="0"/>
            <a:r>
              <a:rPr lang="zh-CN" altLang="en-US" dirty="0"/>
              <a:t>如果响应时间是</a:t>
            </a:r>
            <a:r>
              <a:rPr lang="en-US" altLang="zh-CN" dirty="0"/>
              <a:t>0.1</a:t>
            </a:r>
            <a:r>
              <a:rPr lang="zh-CN" altLang="en-US" dirty="0"/>
              <a:t>秒，用户感觉不到任何延迟，即</a:t>
            </a:r>
            <a:r>
              <a:rPr lang="en-US" altLang="zh-CN" dirty="0"/>
              <a:t>0.1</a:t>
            </a:r>
            <a:r>
              <a:rPr lang="zh-CN" altLang="en-US" dirty="0"/>
              <a:t>秒是让用户感觉到系统立即做出了反应的时间上限，</a:t>
            </a:r>
            <a:r>
              <a:rPr lang="en-US" altLang="zh-CN" dirty="0"/>
              <a:t>1</a:t>
            </a:r>
            <a:r>
              <a:rPr lang="zh-CN" altLang="en-US" dirty="0"/>
              <a:t>秒钟是让用户思维不被中断的上限，但大于</a:t>
            </a:r>
            <a:r>
              <a:rPr lang="en-US" altLang="zh-CN" dirty="0"/>
              <a:t>1</a:t>
            </a:r>
            <a:r>
              <a:rPr lang="zh-CN" altLang="en-US" dirty="0"/>
              <a:t>秒钟时用户将会感到延迟，</a:t>
            </a:r>
            <a:r>
              <a:rPr lang="en-US" altLang="zh-CN" dirty="0"/>
              <a:t>10</a:t>
            </a:r>
            <a:r>
              <a:rPr lang="zh-CN" altLang="en-US" dirty="0"/>
              <a:t>秒钟时让用户的注意力保持在对话过程中的上限。</a:t>
            </a:r>
            <a:endParaRPr lang="zh-CN" altLang="en-US" dirty="0"/>
          </a:p>
          <a:p>
            <a:pPr lvl="0"/>
            <a:endParaRPr lang="zh-CN" altLang="en-US" dirty="0"/>
          </a:p>
        </p:txBody>
      </p:sp>
      <p:sp>
        <p:nvSpPr>
          <p:cNvPr id="115716" name="灯片编号占位符 3"/>
          <p:cNvSpPr txBox="1">
            <a:spLocks noGrp="1"/>
          </p:cNvSpPr>
          <p:nvPr/>
        </p:nvSpPr>
        <p:spPr>
          <a:xfrm>
            <a:off x="3883025" y="8683625"/>
            <a:ext cx="2971800" cy="457200"/>
          </a:xfrm>
          <a:prstGeom prst="rect">
            <a:avLst/>
          </a:prstGeom>
          <a:noFill/>
          <a:ln w="9525">
            <a:noFill/>
          </a:ln>
        </p:spPr>
        <p:txBody>
          <a:bodyPr anchor="b"/>
          <a:p>
            <a:pPr lvl="0" algn="r" eaLnBrk="1" hangingPunct="1"/>
            <a:fld id="{9A0DB2DC-4C9A-4742-B13C-FB6460FD3503}" type="slidenum">
              <a:rPr lang="zh-CN" altLang="en-US" sz="1200" dirty="0"/>
            </a:fld>
            <a:endParaRPr lang="zh-CN" altLang="en-US" sz="1200" dirty="0"/>
          </a:p>
        </p:txBody>
      </p:sp>
    </p:spTree>
  </p:cSld>
  <p:clrMapOvr>
    <a:overrideClrMapping bg1="lt1" tx1="dk1" bg2="lt2" tx2="dk2" accent1="accent1" accent2="accent2" accent3="accent3" accent4="accent4" accent5="accent5" accent6="accent6" hlink="hlink" folHlink="folHlink"/>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p:sp>
        <p:nvSpPr>
          <p:cNvPr id="118786" name="幻灯片图像占位符 1"/>
          <p:cNvSpPr>
            <a:spLocks noGrp="1" noRot="1" noChangeAspect="1" noTextEdit="1"/>
          </p:cNvSpPr>
          <p:nvPr>
            <p:ph type="sldImg"/>
          </p:nvPr>
        </p:nvSpPr>
        <p:spPr>
          <a:xfrm>
            <a:off x="1141413" y="684213"/>
            <a:ext cx="4572000" cy="3429000"/>
          </a:xfrm>
          <a:ln>
            <a:solidFill>
              <a:srgbClr val="000000"/>
            </a:solidFill>
            <a:miter/>
          </a:ln>
        </p:spPr>
      </p:sp>
      <p:sp>
        <p:nvSpPr>
          <p:cNvPr id="118787" name="备注占位符 2"/>
          <p:cNvSpPr>
            <a:spLocks noGrp="1"/>
          </p:cNvSpPr>
          <p:nvPr>
            <p:ph type="body"/>
          </p:nvPr>
        </p:nvSpPr>
        <p:spPr>
          <a:xfrm>
            <a:off x="684213" y="4341813"/>
            <a:ext cx="5486400" cy="4114800"/>
          </a:xfrm>
          <a:prstGeom prst="rect">
            <a:avLst/>
          </a:prstGeom>
          <a:noFill/>
          <a:ln w="9525" cap="flat" cmpd="sng">
            <a:solidFill>
              <a:srgbClr val="000000"/>
            </a:solidFill>
            <a:prstDash val="solid"/>
            <a:round/>
            <a:headEnd type="none" w="med" len="med"/>
            <a:tailEnd type="none" w="med" len="med"/>
          </a:ln>
        </p:spPr>
        <p:txBody>
          <a:bodyPr anchor="t"/>
          <a:p>
            <a:pPr lvl="0"/>
            <a:r>
              <a:rPr lang="zh-CN" altLang="en-US" dirty="0"/>
              <a:t>创立于</a:t>
            </a:r>
            <a:r>
              <a:rPr lang="en-US" altLang="zh-CN" dirty="0"/>
              <a:t>1995</a:t>
            </a:r>
            <a:r>
              <a:rPr lang="zh-CN" altLang="en-US" dirty="0"/>
              <a:t>年亚马逊公司总部位于美国华盛顿州的西雅图，目前它己成为全球商品品种最多的网上零售商。亚马逊及其它销售商为客户提供数百力．种独特的全新、翻新及二手商品，如图书、影视、音乐、数码电子产品、家居园艺</a:t>
            </a:r>
            <a:endParaRPr lang="zh-CN" altLang="en-US" dirty="0"/>
          </a:p>
          <a:p>
            <a:pPr lvl="0"/>
            <a:r>
              <a:rPr lang="zh-CN" altLang="en-US" dirty="0"/>
              <a:t>用品、玩具、婴幼儿用品、食品、服饰、鞋类等产品，其规模和销售额都是全球领先的。亚马逊致力于成为全球以客户为中心的公司，以使人们能在网上找到与发掘任何他们想购买的商品，并力图提供最低的价格。除了销售产品外，</a:t>
            </a:r>
            <a:endParaRPr lang="zh-CN" altLang="en-US" dirty="0"/>
          </a:p>
          <a:p>
            <a:pPr lvl="0"/>
            <a:r>
              <a:rPr lang="zh-CN" altLang="en-US" dirty="0"/>
              <a:t>亚马逊也提供网络服务，亚马逊网络服务</a:t>
            </a:r>
            <a:r>
              <a:rPr lang="en-US" altLang="zh-CN" dirty="0"/>
              <a:t>(Amazon Web Services)</a:t>
            </a:r>
            <a:r>
              <a:rPr lang="zh-CN" altLang="en-US" dirty="0"/>
              <a:t>为亚马逊的开发客户提供基于其自有的后端技术平台、通过互联网提供的基础架构服务。利用该技术平台，开发人员可以实现几乎所有类型的业务。亚马逊网络服务所</a:t>
            </a:r>
            <a:endParaRPr lang="zh-CN" altLang="en-US" dirty="0"/>
          </a:p>
          <a:p>
            <a:pPr lvl="0"/>
            <a:r>
              <a:rPr lang="zh-CN" altLang="en-US" dirty="0"/>
              <a:t>提供服务的案例包括：亚马逊弹性计算网云</a:t>
            </a:r>
            <a:r>
              <a:rPr lang="en-US" altLang="zh-CN" dirty="0"/>
              <a:t>(Amazon EC2)</a:t>
            </a:r>
            <a:r>
              <a:rPr lang="zh-CN" altLang="en-US" dirty="0"/>
              <a:t>、亚马逊简单队列服务</a:t>
            </a:r>
            <a:r>
              <a:rPr lang="en-US" altLang="zh-CN" dirty="0"/>
              <a:t>(Amazon Simple Queue Service)</a:t>
            </a:r>
            <a:r>
              <a:rPr lang="zh-CN" altLang="en-US" dirty="0"/>
              <a:t>、亚马逊灵活支付服务</a:t>
            </a:r>
            <a:r>
              <a:rPr lang="en-US" altLang="zh-CN" dirty="0"/>
              <a:t>(Amazon FPS)</a:t>
            </a:r>
            <a:r>
              <a:rPr lang="zh-CN" altLang="en-US" dirty="0"/>
              <a:t>等。</a:t>
            </a:r>
            <a:endParaRPr lang="zh-CN" altLang="en-US" dirty="0"/>
          </a:p>
        </p:txBody>
      </p:sp>
      <p:sp>
        <p:nvSpPr>
          <p:cNvPr id="118788" name="灯片编号占位符 3"/>
          <p:cNvSpPr txBox="1">
            <a:spLocks noGrp="1"/>
          </p:cNvSpPr>
          <p:nvPr/>
        </p:nvSpPr>
        <p:spPr>
          <a:xfrm>
            <a:off x="3883025" y="8683625"/>
            <a:ext cx="2971800" cy="457200"/>
          </a:xfrm>
          <a:prstGeom prst="rect">
            <a:avLst/>
          </a:prstGeom>
          <a:noFill/>
          <a:ln w="9525">
            <a:noFill/>
          </a:ln>
        </p:spPr>
        <p:txBody>
          <a:bodyPr anchor="b"/>
          <a:p>
            <a:pPr lvl="0" algn="r" eaLnBrk="1" hangingPunct="1"/>
            <a:fld id="{9A0DB2DC-4C9A-4742-B13C-FB6460FD3503}" type="slidenum">
              <a:rPr lang="zh-CN" altLang="en-US" sz="1200" dirty="0"/>
            </a:fld>
            <a:endParaRPr lang="zh-CN" altLang="en-US" sz="1200" dirty="0"/>
          </a:p>
        </p:txBody>
      </p:sp>
    </p:spTree>
  </p:cSld>
  <p:clrMapOvr>
    <a:overrideClrMapping bg1="lt1" tx1="dk1" bg2="lt2" tx2="dk2" accent1="accent1" accent2="accent2" accent3="accent3" accent4="accent4" accent5="accent5" accent6="accent6" hlink="hlink" folHlink="folHlink"/>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p:sp>
        <p:nvSpPr>
          <p:cNvPr id="120834" name="幻灯片图像占位符 1"/>
          <p:cNvSpPr>
            <a:spLocks noGrp="1" noRot="1" noChangeAspect="1" noTextEdit="1"/>
          </p:cNvSpPr>
          <p:nvPr>
            <p:ph type="sldImg"/>
          </p:nvPr>
        </p:nvSpPr>
        <p:spPr>
          <a:xfrm>
            <a:off x="1141413" y="684213"/>
            <a:ext cx="4572000" cy="3429000"/>
          </a:xfrm>
          <a:ln>
            <a:solidFill>
              <a:srgbClr val="000000"/>
            </a:solidFill>
            <a:miter/>
          </a:ln>
        </p:spPr>
      </p:sp>
      <p:sp>
        <p:nvSpPr>
          <p:cNvPr id="120835" name="备注占位符 2"/>
          <p:cNvSpPr>
            <a:spLocks noGrp="1"/>
          </p:cNvSpPr>
          <p:nvPr>
            <p:ph type="body"/>
          </p:nvPr>
        </p:nvSpPr>
        <p:spPr>
          <a:xfrm>
            <a:off x="684213" y="4341813"/>
            <a:ext cx="5486400" cy="4114800"/>
          </a:xfrm>
          <a:prstGeom prst="rect">
            <a:avLst/>
          </a:prstGeom>
          <a:noFill/>
          <a:ln w="9525" cap="flat" cmpd="sng">
            <a:solidFill>
              <a:srgbClr val="000000"/>
            </a:solidFill>
            <a:prstDash val="solid"/>
            <a:round/>
            <a:headEnd type="none" w="med" len="med"/>
            <a:tailEnd type="none" w="med" len="med"/>
          </a:ln>
        </p:spPr>
        <p:txBody>
          <a:bodyPr anchor="t"/>
          <a:p>
            <a:pPr lvl="0" eaLnBrk="1" hangingPunct="1"/>
            <a:endParaRPr lang="en-US" altLang="zh-CN" dirty="0"/>
          </a:p>
          <a:p>
            <a:pPr lvl="0" eaLnBrk="1" hangingPunct="1"/>
            <a:endParaRPr lang="en-US" altLang="zh-CN" dirty="0"/>
          </a:p>
          <a:p>
            <a:pPr lvl="0" eaLnBrk="1" hangingPunct="1"/>
            <a:endParaRPr lang="en-US" altLang="zh-CN" dirty="0"/>
          </a:p>
          <a:p>
            <a:pPr lvl="0" eaLnBrk="1" hangingPunct="1"/>
            <a:endParaRPr lang="en-US" altLang="zh-CN" dirty="0"/>
          </a:p>
          <a:p>
            <a:pPr lvl="0" eaLnBrk="1" hangingPunct="1"/>
            <a:endParaRPr lang="en-US" altLang="zh-CN" dirty="0"/>
          </a:p>
          <a:p>
            <a:pPr lvl="0" eaLnBrk="1" hangingPunct="1"/>
            <a:endParaRPr lang="en-US" altLang="zh-CN" dirty="0"/>
          </a:p>
          <a:p>
            <a:pPr lvl="0" eaLnBrk="1" hangingPunct="1"/>
            <a:endParaRPr lang="zh-CN" altLang="en-US" dirty="0"/>
          </a:p>
        </p:txBody>
      </p:sp>
      <p:sp>
        <p:nvSpPr>
          <p:cNvPr id="120836" name="灯片编号占位符 3"/>
          <p:cNvSpPr txBox="1">
            <a:spLocks noGrp="1"/>
          </p:cNvSpPr>
          <p:nvPr/>
        </p:nvSpPr>
        <p:spPr>
          <a:xfrm>
            <a:off x="3883025" y="8683625"/>
            <a:ext cx="2971800" cy="457200"/>
          </a:xfrm>
          <a:prstGeom prst="rect">
            <a:avLst/>
          </a:prstGeom>
          <a:noFill/>
          <a:ln w="9525">
            <a:noFill/>
          </a:ln>
        </p:spPr>
        <p:txBody>
          <a:bodyPr anchor="b"/>
          <a:p>
            <a:pPr lvl="0" algn="r" eaLnBrk="1" hangingPunct="1"/>
            <a:fld id="{9A0DB2DC-4C9A-4742-B13C-FB6460FD3503}" type="slidenum">
              <a:rPr lang="zh-CN" altLang="en-US" sz="1200" dirty="0"/>
            </a:fld>
            <a:endParaRPr lang="zh-CN" altLang="en-US" sz="1200" dirty="0"/>
          </a:p>
        </p:txBody>
      </p:sp>
    </p:spTree>
  </p:cSld>
  <p:clrMapOvr>
    <a:overrideClrMapping bg1="lt1" tx1="dk1" bg2="lt2" tx2="dk2" accent1="accent1" accent2="accent2" accent3="accent3" accent4="accent4" accent5="accent5" accent6="accent6" hlink="hlink" folHlink="folHlink"/>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p:sp>
        <p:nvSpPr>
          <p:cNvPr id="131074" name="幻灯片图像占位符 1"/>
          <p:cNvSpPr>
            <a:spLocks noGrp="1" noRot="1" noChangeAspect="1" noTextEdit="1"/>
          </p:cNvSpPr>
          <p:nvPr>
            <p:ph type="sldImg"/>
          </p:nvPr>
        </p:nvSpPr>
        <p:spPr>
          <a:xfrm>
            <a:off x="1141413" y="684213"/>
            <a:ext cx="4572000" cy="3429000"/>
          </a:xfrm>
          <a:ln>
            <a:solidFill>
              <a:srgbClr val="000000"/>
            </a:solidFill>
            <a:miter/>
          </a:ln>
        </p:spPr>
      </p:sp>
      <p:sp>
        <p:nvSpPr>
          <p:cNvPr id="131075" name="备注占位符 2"/>
          <p:cNvSpPr>
            <a:spLocks noGrp="1"/>
          </p:cNvSpPr>
          <p:nvPr>
            <p:ph type="body"/>
          </p:nvPr>
        </p:nvSpPr>
        <p:spPr>
          <a:xfrm>
            <a:off x="684213" y="4341813"/>
            <a:ext cx="5486400" cy="4114800"/>
          </a:xfrm>
          <a:prstGeom prst="rect">
            <a:avLst/>
          </a:prstGeom>
          <a:noFill/>
          <a:ln w="9525" cap="flat" cmpd="sng">
            <a:solidFill>
              <a:srgbClr val="000000"/>
            </a:solidFill>
            <a:prstDash val="solid"/>
            <a:round/>
            <a:headEnd type="none" w="med" len="med"/>
            <a:tailEnd type="none" w="med" len="med"/>
          </a:ln>
        </p:spPr>
        <p:txBody>
          <a:bodyPr anchor="t"/>
          <a:p>
            <a:pPr lvl="0" eaLnBrk="1" hangingPunct="1"/>
            <a:endParaRPr lang="zh-CN" altLang="en-US" dirty="0"/>
          </a:p>
          <a:p>
            <a:pPr lvl="0" eaLnBrk="1" hangingPunct="1"/>
            <a:endParaRPr lang="zh-CN" altLang="en-US" dirty="0"/>
          </a:p>
        </p:txBody>
      </p:sp>
      <p:sp>
        <p:nvSpPr>
          <p:cNvPr id="131076" name="灯片编号占位符 3"/>
          <p:cNvSpPr txBox="1">
            <a:spLocks noGrp="1"/>
          </p:cNvSpPr>
          <p:nvPr/>
        </p:nvSpPr>
        <p:spPr>
          <a:xfrm>
            <a:off x="3883025" y="8683625"/>
            <a:ext cx="2971800" cy="457200"/>
          </a:xfrm>
          <a:prstGeom prst="rect">
            <a:avLst/>
          </a:prstGeom>
          <a:noFill/>
          <a:ln w="9525">
            <a:noFill/>
          </a:ln>
        </p:spPr>
        <p:txBody>
          <a:bodyPr anchor="b"/>
          <a:p>
            <a:pPr lvl="0" algn="r" eaLnBrk="1" hangingPunct="1"/>
            <a:fld id="{9A0DB2DC-4C9A-4742-B13C-FB6460FD3503}" type="slidenum">
              <a:rPr lang="zh-CN" altLang="en-US" sz="1200" dirty="0"/>
            </a:fld>
            <a:endParaRPr lang="zh-CN" altLang="en-US" sz="1200" dirty="0"/>
          </a:p>
        </p:txBody>
      </p:sp>
    </p:spTree>
  </p:cSld>
  <p:clrMapOvr>
    <a:overrideClrMapping bg1="lt1" tx1="dk1" bg2="lt2" tx2="dk2" accent1="accent1" accent2="accent2" accent3="accent3" accent4="accent4" accent5="accent5" accent6="accent6" hlink="hlink" folHlink="folHlink"/>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p:sp>
        <p:nvSpPr>
          <p:cNvPr id="138242" name="幻灯片图像占位符 1"/>
          <p:cNvSpPr>
            <a:spLocks noGrp="1" noRot="1" noChangeAspect="1" noTextEdit="1"/>
          </p:cNvSpPr>
          <p:nvPr>
            <p:ph type="sldImg"/>
          </p:nvPr>
        </p:nvSpPr>
        <p:spPr>
          <a:xfrm>
            <a:off x="1141413" y="684213"/>
            <a:ext cx="4572000" cy="3429000"/>
          </a:xfrm>
          <a:ln>
            <a:solidFill>
              <a:srgbClr val="000000"/>
            </a:solidFill>
            <a:miter/>
          </a:ln>
        </p:spPr>
      </p:sp>
      <p:sp>
        <p:nvSpPr>
          <p:cNvPr id="138243" name="备注占位符 2"/>
          <p:cNvSpPr>
            <a:spLocks noGrp="1"/>
          </p:cNvSpPr>
          <p:nvPr>
            <p:ph type="body"/>
          </p:nvPr>
        </p:nvSpPr>
        <p:spPr>
          <a:xfrm>
            <a:off x="684213" y="4341813"/>
            <a:ext cx="5486400" cy="4114800"/>
          </a:xfrm>
          <a:prstGeom prst="rect">
            <a:avLst/>
          </a:prstGeom>
          <a:noFill/>
          <a:ln w="9525" cap="flat" cmpd="sng">
            <a:solidFill>
              <a:srgbClr val="000000"/>
            </a:solidFill>
            <a:prstDash val="solid"/>
            <a:round/>
            <a:headEnd type="none" w="med" len="med"/>
            <a:tailEnd type="none" w="med" len="med"/>
          </a:ln>
        </p:spPr>
        <p:txBody>
          <a:bodyPr anchor="t"/>
          <a:p>
            <a:pPr lvl="0"/>
            <a:r>
              <a:rPr lang="zh-CN" altLang="en-US" dirty="0"/>
              <a:t>任何一个页面都以此为导航</a:t>
            </a:r>
            <a:endParaRPr lang="en-US" altLang="zh-CN" dirty="0"/>
          </a:p>
          <a:p>
            <a:pPr lvl="0"/>
            <a:r>
              <a:rPr lang="zh-CN" altLang="en-US" dirty="0"/>
              <a:t>当您浏览亚马逊主页（在上面的截图），突出的是什么？永远是一片凌乱的布局，为数不多的简洁区块，有独特的元素立即捕捉用户的眼睛： </a:t>
            </a:r>
            <a:r>
              <a:rPr lang="zh-CN" altLang="en-US" b="1" dirty="0"/>
              <a:t>在导航搜索的左上角，</a:t>
            </a:r>
            <a:r>
              <a:rPr lang="zh-CN" altLang="en-US" dirty="0"/>
              <a:t>和靠近顶端的</a:t>
            </a:r>
            <a:r>
              <a:rPr lang="zh-CN" altLang="en-US" b="1" dirty="0"/>
              <a:t>搜索</a:t>
            </a:r>
            <a:r>
              <a:rPr lang="en-US" altLang="zh-CN" b="1" dirty="0"/>
              <a:t>/</a:t>
            </a:r>
            <a:r>
              <a:rPr lang="zh-CN" altLang="en-US" b="1" dirty="0"/>
              <a:t>购物车控制器</a:t>
            </a:r>
            <a:r>
              <a:rPr lang="zh-CN" altLang="en-US" dirty="0"/>
              <a:t> 。 </a:t>
            </a:r>
            <a:endParaRPr lang="zh-CN" altLang="en-US" dirty="0"/>
          </a:p>
          <a:p>
            <a:pPr lvl="0"/>
            <a:endParaRPr lang="zh-CN" altLang="en-US" dirty="0"/>
          </a:p>
        </p:txBody>
      </p:sp>
      <p:sp>
        <p:nvSpPr>
          <p:cNvPr id="138244" name="灯片编号占位符 3"/>
          <p:cNvSpPr txBox="1">
            <a:spLocks noGrp="1"/>
          </p:cNvSpPr>
          <p:nvPr/>
        </p:nvSpPr>
        <p:spPr>
          <a:xfrm>
            <a:off x="3883025" y="8683625"/>
            <a:ext cx="2971800" cy="457200"/>
          </a:xfrm>
          <a:prstGeom prst="rect">
            <a:avLst/>
          </a:prstGeom>
          <a:noFill/>
          <a:ln w="9525">
            <a:noFill/>
          </a:ln>
        </p:spPr>
        <p:txBody>
          <a:bodyPr anchor="b"/>
          <a:p>
            <a:pPr lvl="0" algn="r" eaLnBrk="1" hangingPunct="1"/>
            <a:fld id="{9A0DB2DC-4C9A-4742-B13C-FB6460FD3503}" type="slidenum">
              <a:rPr lang="zh-CN" altLang="en-US" sz="1200" dirty="0"/>
            </a:fld>
            <a:endParaRPr lang="zh-CN" altLang="en-US" sz="1200" dirty="0"/>
          </a:p>
        </p:txBody>
      </p:sp>
    </p:spTree>
  </p:cSld>
  <p:clrMapOvr>
    <a:overrideClrMapping bg1="lt1" tx1="dk1" bg2="lt2" tx2="dk2" accent1="accent1" accent2="accent2" accent3="accent3" accent4="accent4" accent5="accent5" accent6="accent6" hlink="hlink" folHlink="folHlink"/>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p:sp>
        <p:nvSpPr>
          <p:cNvPr id="142338" name="幻灯片图像占位符 1"/>
          <p:cNvSpPr>
            <a:spLocks noGrp="1" noRot="1" noChangeAspect="1" noTextEdit="1"/>
          </p:cNvSpPr>
          <p:nvPr>
            <p:ph type="sldImg"/>
          </p:nvPr>
        </p:nvSpPr>
        <p:spPr>
          <a:xfrm>
            <a:off x="1141413" y="684213"/>
            <a:ext cx="4572000" cy="3429000"/>
          </a:xfrm>
          <a:ln>
            <a:solidFill>
              <a:srgbClr val="000000"/>
            </a:solidFill>
            <a:miter/>
          </a:ln>
        </p:spPr>
      </p:sp>
      <p:sp>
        <p:nvSpPr>
          <p:cNvPr id="142339" name="备注占位符 2"/>
          <p:cNvSpPr>
            <a:spLocks noGrp="1"/>
          </p:cNvSpPr>
          <p:nvPr>
            <p:ph type="body"/>
          </p:nvPr>
        </p:nvSpPr>
        <p:spPr>
          <a:xfrm>
            <a:off x="684213" y="4341813"/>
            <a:ext cx="5486400" cy="4114800"/>
          </a:xfrm>
          <a:prstGeom prst="rect">
            <a:avLst/>
          </a:prstGeom>
          <a:noFill/>
          <a:ln w="9525" cap="flat" cmpd="sng">
            <a:solidFill>
              <a:srgbClr val="000000"/>
            </a:solidFill>
            <a:prstDash val="solid"/>
            <a:round/>
            <a:headEnd type="none" w="med" len="med"/>
            <a:tailEnd type="none" w="med" len="med"/>
          </a:ln>
        </p:spPr>
        <p:txBody>
          <a:bodyPr anchor="t"/>
          <a:p>
            <a:pPr lvl="0"/>
            <a:r>
              <a:rPr lang="en-US" altLang="zh-CN" dirty="0"/>
              <a:t> </a:t>
            </a:r>
            <a:endParaRPr lang="en-US" altLang="zh-CN" dirty="0"/>
          </a:p>
          <a:p>
            <a:pPr lvl="0"/>
            <a:r>
              <a:rPr lang="zh-CN" altLang="en-US" dirty="0"/>
              <a:t>正如亚马逊那样，一个好的电子商务网站将跟踪客户端行为（在服务器端），以确保每个用户每次访问越来越适合他们的口味和习惯。</a:t>
            </a:r>
            <a:r>
              <a:rPr lang="en-US" altLang="zh-CN" dirty="0"/>
              <a:t> </a:t>
            </a:r>
            <a:endParaRPr lang="zh-CN" altLang="en-US" dirty="0"/>
          </a:p>
          <a:p>
            <a:pPr lvl="0"/>
            <a:r>
              <a:rPr lang="zh-CN" altLang="en-US" dirty="0"/>
              <a:t>这增加用户将进行购买的可能性，在某些情况下，将加快采购进程。</a:t>
            </a:r>
            <a:r>
              <a:rPr lang="en-US" altLang="zh-CN" dirty="0"/>
              <a:t> </a:t>
            </a:r>
            <a:endParaRPr lang="zh-CN" altLang="en-US" dirty="0"/>
          </a:p>
          <a:p>
            <a:pPr lvl="0"/>
            <a:r>
              <a:rPr lang="zh-CN" altLang="en-US" dirty="0"/>
              <a:t>更重要的是，它以更广泛的产品和配合他们感兴趣领域的服务公开给用户。</a:t>
            </a:r>
            <a:r>
              <a:rPr lang="en-US" altLang="zh-CN" dirty="0"/>
              <a:t> </a:t>
            </a:r>
            <a:endParaRPr lang="zh-CN" altLang="en-US" dirty="0"/>
          </a:p>
          <a:p>
            <a:pPr lvl="0"/>
            <a:endParaRPr lang="zh-CN" altLang="en-US" dirty="0"/>
          </a:p>
        </p:txBody>
      </p:sp>
      <p:sp>
        <p:nvSpPr>
          <p:cNvPr id="142340" name="灯片编号占位符 3"/>
          <p:cNvSpPr txBox="1">
            <a:spLocks noGrp="1"/>
          </p:cNvSpPr>
          <p:nvPr/>
        </p:nvSpPr>
        <p:spPr>
          <a:xfrm>
            <a:off x="3883025" y="8683625"/>
            <a:ext cx="2971800" cy="457200"/>
          </a:xfrm>
          <a:prstGeom prst="rect">
            <a:avLst/>
          </a:prstGeom>
          <a:noFill/>
          <a:ln w="9525">
            <a:noFill/>
          </a:ln>
        </p:spPr>
        <p:txBody>
          <a:bodyPr anchor="b"/>
          <a:p>
            <a:pPr lvl="0" algn="r" eaLnBrk="1" hangingPunct="1"/>
            <a:fld id="{9A0DB2DC-4C9A-4742-B13C-FB6460FD3503}" type="slidenum">
              <a:rPr lang="zh-CN" altLang="en-US" sz="1200" dirty="0"/>
            </a:fld>
            <a:endParaRPr lang="zh-CN" altLang="en-US" sz="1200" dirty="0"/>
          </a:p>
        </p:txBody>
      </p:sp>
    </p:spTree>
  </p:cSld>
  <p:clrMapOvr>
    <a:overrideClrMapping bg1="lt1" tx1="dk1" bg2="lt2" tx2="dk2" accent1="accent1" accent2="accent2" accent3="accent3" accent4="accent4" accent5="accent5" accent6="accent6" hlink="hlink" folHlink="folHlink"/>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p:sp>
        <p:nvSpPr>
          <p:cNvPr id="144386" name="幻灯片图像占位符 1"/>
          <p:cNvSpPr>
            <a:spLocks noGrp="1" noRot="1" noChangeAspect="1" noTextEdit="1"/>
          </p:cNvSpPr>
          <p:nvPr>
            <p:ph type="sldImg"/>
          </p:nvPr>
        </p:nvSpPr>
        <p:spPr>
          <a:xfrm>
            <a:off x="1141413" y="684213"/>
            <a:ext cx="4572000" cy="3429000"/>
          </a:xfrm>
          <a:ln>
            <a:solidFill>
              <a:srgbClr val="000000"/>
            </a:solidFill>
            <a:miter/>
          </a:ln>
        </p:spPr>
      </p:sp>
      <p:sp>
        <p:nvSpPr>
          <p:cNvPr id="144387" name="备注占位符 2"/>
          <p:cNvSpPr>
            <a:spLocks noGrp="1"/>
          </p:cNvSpPr>
          <p:nvPr>
            <p:ph type="body"/>
          </p:nvPr>
        </p:nvSpPr>
        <p:spPr>
          <a:xfrm>
            <a:off x="684213" y="4341813"/>
            <a:ext cx="5486400" cy="4114800"/>
          </a:xfrm>
          <a:prstGeom prst="rect">
            <a:avLst/>
          </a:prstGeom>
          <a:noFill/>
          <a:ln w="9525" cap="flat" cmpd="sng">
            <a:solidFill>
              <a:srgbClr val="000000"/>
            </a:solidFill>
            <a:prstDash val="solid"/>
            <a:round/>
            <a:headEnd type="none" w="med" len="med"/>
            <a:tailEnd type="none" w="med" len="med"/>
          </a:ln>
        </p:spPr>
        <p:txBody>
          <a:bodyPr anchor="t"/>
          <a:p>
            <a:pPr lvl="0"/>
            <a:r>
              <a:rPr lang="zh-CN" altLang="en-US" dirty="0"/>
              <a:t>另一个“为什么我们购物”很好的例子，就是在上面提醒显示的图片。当用户增加了一些产品到他们的购物车时，独特的黄色的大横幅在屏幕上方出现，并告诉用户：他们现在有资格取得免费送货服务。</a:t>
            </a:r>
            <a:r>
              <a:rPr lang="en-US" altLang="zh-CN" dirty="0"/>
              <a:t> </a:t>
            </a:r>
            <a:endParaRPr lang="zh-CN" altLang="en-US" dirty="0"/>
          </a:p>
          <a:p>
            <a:pPr lvl="0"/>
            <a:r>
              <a:rPr lang="zh-CN" altLang="en-US" dirty="0"/>
              <a:t>帮助横幅还包括所有的他们可能应用的限制规定的链接。</a:t>
            </a:r>
            <a:r>
              <a:rPr lang="en-US" altLang="zh-CN" dirty="0"/>
              <a:t> </a:t>
            </a:r>
            <a:endParaRPr lang="zh-CN" altLang="en-US" dirty="0"/>
          </a:p>
          <a:p>
            <a:pPr lvl="0"/>
            <a:r>
              <a:rPr lang="zh-CN" altLang="en-US" dirty="0"/>
              <a:t>从逻辑上讲，“免费送货通知”，应是在“航运选项一步”，但这一过程发生在该用户已经显示出了他们对购物篮中商品的购买承诺之后了。</a:t>
            </a:r>
            <a:r>
              <a:rPr lang="en-US" altLang="zh-CN" dirty="0"/>
              <a:t> </a:t>
            </a:r>
            <a:endParaRPr lang="zh-CN" altLang="en-US" dirty="0"/>
          </a:p>
          <a:p>
            <a:pPr lvl="0"/>
            <a:r>
              <a:rPr lang="zh-CN" altLang="en-US" dirty="0"/>
              <a:t>因此，一旦用户的购物车得到免费送货资格，就显示这种黄色横幅。同时他们将通过购买的可能性就会增加 。同样，实际上黄色横幅也说明了：“这是另一个从我们这里购物的很好理由”。</a:t>
            </a:r>
            <a:r>
              <a:rPr lang="en-US" altLang="zh-CN" dirty="0"/>
              <a:t> </a:t>
            </a:r>
            <a:endParaRPr lang="zh-CN" altLang="en-US" dirty="0"/>
          </a:p>
          <a:p>
            <a:pPr lvl="0"/>
            <a:endParaRPr lang="zh-CN" altLang="en-US" dirty="0"/>
          </a:p>
        </p:txBody>
      </p:sp>
      <p:sp>
        <p:nvSpPr>
          <p:cNvPr id="144388" name="灯片编号占位符 3"/>
          <p:cNvSpPr txBox="1">
            <a:spLocks noGrp="1"/>
          </p:cNvSpPr>
          <p:nvPr/>
        </p:nvSpPr>
        <p:spPr>
          <a:xfrm>
            <a:off x="3883025" y="8683625"/>
            <a:ext cx="2971800" cy="457200"/>
          </a:xfrm>
          <a:prstGeom prst="rect">
            <a:avLst/>
          </a:prstGeom>
          <a:noFill/>
          <a:ln w="9525">
            <a:noFill/>
          </a:ln>
        </p:spPr>
        <p:txBody>
          <a:bodyPr anchor="b"/>
          <a:p>
            <a:pPr lvl="0" algn="r" eaLnBrk="1" hangingPunct="1"/>
            <a:fld id="{9A0DB2DC-4C9A-4742-B13C-FB6460FD3503}" type="slidenum">
              <a:rPr lang="zh-CN" altLang="en-US" sz="1200" dirty="0"/>
            </a:fld>
            <a:endParaRPr lang="zh-CN" altLang="en-US" sz="1200" dirty="0"/>
          </a:p>
        </p:txBody>
      </p:sp>
    </p:spTree>
  </p:cSld>
  <p:clrMapOvr>
    <a:overrideClrMapping bg1="lt1" tx1="dk1" bg2="lt2" tx2="dk2" accent1="accent1" accent2="accent2" accent3="accent3" accent4="accent4" accent5="accent5" accent6="accent6" hlink="hlink" folHlink="folHlink"/>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p:sp>
        <p:nvSpPr>
          <p:cNvPr id="146434" name="幻灯片图像占位符 1"/>
          <p:cNvSpPr>
            <a:spLocks noGrp="1" noRot="1" noChangeAspect="1" noTextEdit="1"/>
          </p:cNvSpPr>
          <p:nvPr>
            <p:ph type="sldImg"/>
          </p:nvPr>
        </p:nvSpPr>
        <p:spPr>
          <a:xfrm>
            <a:off x="1141413" y="684213"/>
            <a:ext cx="4572000" cy="3429000"/>
          </a:xfrm>
          <a:ln>
            <a:solidFill>
              <a:srgbClr val="000000"/>
            </a:solidFill>
            <a:miter/>
          </a:ln>
        </p:spPr>
      </p:sp>
      <p:sp>
        <p:nvSpPr>
          <p:cNvPr id="146435" name="备注占位符 2"/>
          <p:cNvSpPr>
            <a:spLocks noGrp="1"/>
          </p:cNvSpPr>
          <p:nvPr>
            <p:ph type="body"/>
          </p:nvPr>
        </p:nvSpPr>
        <p:spPr>
          <a:xfrm>
            <a:off x="684213" y="4341813"/>
            <a:ext cx="5486400" cy="4114800"/>
          </a:xfrm>
          <a:prstGeom prst="rect">
            <a:avLst/>
          </a:prstGeom>
          <a:noFill/>
          <a:ln w="9525" cap="flat" cmpd="sng">
            <a:solidFill>
              <a:srgbClr val="000000"/>
            </a:solidFill>
            <a:prstDash val="solid"/>
            <a:round/>
            <a:headEnd type="none" w="med" len="med"/>
            <a:tailEnd type="none" w="med" len="med"/>
          </a:ln>
        </p:spPr>
        <p:txBody>
          <a:bodyPr anchor="t"/>
          <a:p>
            <a:pPr lvl="0"/>
            <a:r>
              <a:rPr lang="zh-CN" altLang="en-US" b="1" dirty="0"/>
              <a:t>逼真的图书预览</a:t>
            </a:r>
            <a:r>
              <a:rPr lang="en-US" altLang="zh-CN" dirty="0"/>
              <a:t> </a:t>
            </a:r>
            <a:endParaRPr lang="zh-CN" altLang="en-US" dirty="0"/>
          </a:p>
          <a:p>
            <a:pPr lvl="0"/>
            <a:r>
              <a:rPr lang="zh-CN" altLang="en-US" dirty="0"/>
              <a:t>其中购物者可能会放弃在网上购买机会的一个原因是，他们无法评估产品质量。</a:t>
            </a:r>
            <a:r>
              <a:rPr lang="en-US" altLang="zh-CN" dirty="0"/>
              <a:t> </a:t>
            </a:r>
            <a:endParaRPr lang="zh-CN" altLang="en-US" dirty="0"/>
          </a:p>
          <a:p>
            <a:pPr lvl="0"/>
            <a:r>
              <a:rPr lang="zh-CN" altLang="en-US" dirty="0"/>
              <a:t>但是，一个近距离预览的产品，这也是实际地比较手中持有的产品。将有助于消除一些，虽然不是全部疑虑。</a:t>
            </a:r>
            <a:r>
              <a:rPr lang="en-US" altLang="zh-CN" dirty="0"/>
              <a:t> </a:t>
            </a:r>
            <a:endParaRPr lang="zh-CN" altLang="en-US" dirty="0"/>
          </a:p>
          <a:p>
            <a:pPr lvl="0"/>
            <a:r>
              <a:rPr lang="zh-CN" altLang="en-US" b="1" dirty="0"/>
              <a:t>“查找内部”功能</a:t>
            </a:r>
            <a:r>
              <a:rPr lang="en-US" altLang="zh-CN" dirty="0"/>
              <a:t> </a:t>
            </a:r>
            <a:endParaRPr lang="zh-CN" altLang="en-US" dirty="0"/>
          </a:p>
          <a:p>
            <a:pPr lvl="0"/>
            <a:r>
              <a:rPr lang="zh-CN" altLang="en-US" dirty="0"/>
              <a:t>书是在亚马逊最常被购买的产品之一，所以毋庸置疑亚马逊的开发小组已经建立了一个关于“查找内部”内容的功能。</a:t>
            </a:r>
            <a:r>
              <a:rPr lang="en-US" altLang="zh-CN" dirty="0"/>
              <a:t> </a:t>
            </a:r>
            <a:endParaRPr lang="zh-CN" altLang="en-US" dirty="0"/>
          </a:p>
          <a:p>
            <a:pPr lvl="0"/>
            <a:r>
              <a:rPr lang="zh-CN" altLang="en-US" dirty="0"/>
              <a:t>“查找内部”的功能可以让购物者观看到书籍的某些部分：通常的封面，目录，第一页，索引和封底。</a:t>
            </a:r>
            <a:r>
              <a:rPr lang="en-US" altLang="zh-CN" dirty="0"/>
              <a:t> </a:t>
            </a:r>
            <a:endParaRPr lang="zh-CN" altLang="en-US" dirty="0"/>
          </a:p>
          <a:p>
            <a:pPr lvl="0"/>
            <a:r>
              <a:rPr lang="zh-CN" altLang="en-US" dirty="0"/>
              <a:t>这可能会非常有用，因为消费者能够一目了然，通过一个内容表或目录就知道一本书是否适合他们。</a:t>
            </a:r>
            <a:endParaRPr lang="zh-CN" altLang="en-US" dirty="0"/>
          </a:p>
          <a:p>
            <a:pPr lvl="0"/>
            <a:endParaRPr lang="zh-CN" altLang="en-US" dirty="0"/>
          </a:p>
        </p:txBody>
      </p:sp>
      <p:sp>
        <p:nvSpPr>
          <p:cNvPr id="146436" name="灯片编号占位符 3"/>
          <p:cNvSpPr txBox="1">
            <a:spLocks noGrp="1"/>
          </p:cNvSpPr>
          <p:nvPr/>
        </p:nvSpPr>
        <p:spPr>
          <a:xfrm>
            <a:off x="3883025" y="8683625"/>
            <a:ext cx="2971800" cy="457200"/>
          </a:xfrm>
          <a:prstGeom prst="rect">
            <a:avLst/>
          </a:prstGeom>
          <a:noFill/>
          <a:ln w="9525">
            <a:noFill/>
          </a:ln>
        </p:spPr>
        <p:txBody>
          <a:bodyPr anchor="b"/>
          <a:p>
            <a:pPr lvl="0" algn="r" eaLnBrk="1" hangingPunct="1"/>
            <a:fld id="{9A0DB2DC-4C9A-4742-B13C-FB6460FD3503}" type="slidenum">
              <a:rPr lang="zh-CN" altLang="en-US" sz="1200" dirty="0"/>
            </a:fld>
            <a:endParaRPr lang="zh-CN" altLang="en-US" sz="1200" dirty="0"/>
          </a:p>
        </p:txBody>
      </p:sp>
    </p:spTree>
  </p:cSld>
  <p:clrMapOvr>
    <a:overrideClrMapping bg1="lt1" tx1="dk1" bg2="lt2" tx2="dk2" accent1="accent1" accent2="accent2" accent3="accent3" accent4="accent4" accent5="accent5" accent6="accent6" hlink="hlink" folHlink="folHlink"/>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p:sp>
        <p:nvSpPr>
          <p:cNvPr id="148482" name="幻灯片图像占位符 1"/>
          <p:cNvSpPr>
            <a:spLocks noGrp="1" noRot="1" noChangeAspect="1" noTextEdit="1"/>
          </p:cNvSpPr>
          <p:nvPr>
            <p:ph type="sldImg"/>
          </p:nvPr>
        </p:nvSpPr>
        <p:spPr>
          <a:xfrm>
            <a:off x="1141413" y="684213"/>
            <a:ext cx="4572000" cy="3429000"/>
          </a:xfrm>
          <a:ln>
            <a:solidFill>
              <a:srgbClr val="000000"/>
            </a:solidFill>
            <a:miter/>
          </a:ln>
        </p:spPr>
      </p:sp>
      <p:sp>
        <p:nvSpPr>
          <p:cNvPr id="148483" name="备注占位符 2"/>
          <p:cNvSpPr>
            <a:spLocks noGrp="1"/>
          </p:cNvSpPr>
          <p:nvPr>
            <p:ph type="body"/>
          </p:nvPr>
        </p:nvSpPr>
        <p:spPr>
          <a:xfrm>
            <a:off x="684213" y="4341813"/>
            <a:ext cx="5486400" cy="4114800"/>
          </a:xfrm>
          <a:prstGeom prst="rect">
            <a:avLst/>
          </a:prstGeom>
          <a:noFill/>
          <a:ln w="9525" cap="flat" cmpd="sng">
            <a:solidFill>
              <a:srgbClr val="000000"/>
            </a:solidFill>
            <a:prstDash val="solid"/>
            <a:round/>
            <a:headEnd type="none" w="med" len="med"/>
            <a:tailEnd type="none" w="med" len="med"/>
          </a:ln>
        </p:spPr>
        <p:txBody>
          <a:bodyPr anchor="t"/>
          <a:p>
            <a:pPr lvl="0"/>
            <a:r>
              <a:rPr lang="zh-CN" altLang="en-US" dirty="0"/>
              <a:t>在“今天为您推荐”的下面,针对购物者亚马逊个人网页上列出的产品清单可以进行编辑。</a:t>
            </a:r>
            <a:r>
              <a:rPr lang="en-US" altLang="zh-CN" dirty="0"/>
              <a:t> </a:t>
            </a:r>
            <a:endParaRPr lang="zh-CN" altLang="en-US" dirty="0"/>
          </a:p>
          <a:p>
            <a:pPr lvl="0"/>
            <a:r>
              <a:rPr lang="zh-CN" altLang="en-US" dirty="0"/>
              <a:t>点击“修改这一建议”链接，将显示一个窗口，正好说明为什么推荐这个产品，并提供购物者去选择改变它的机会。</a:t>
            </a:r>
            <a:r>
              <a:rPr lang="en-US" altLang="zh-CN" dirty="0"/>
              <a:t> </a:t>
            </a:r>
            <a:endParaRPr lang="zh-CN" altLang="en-US" dirty="0"/>
          </a:p>
          <a:p>
            <a:pPr lvl="0"/>
            <a:r>
              <a:rPr lang="zh-CN" altLang="en-US" dirty="0"/>
              <a:t>通常一个被推荐的产品是以记录事先购买行为并跟踪购物习惯为基础的。这里购物者是可以告诉亚马逊不要推荐以那些因素为基础的产品。</a:t>
            </a:r>
            <a:r>
              <a:rPr lang="en-US" altLang="zh-CN" dirty="0"/>
              <a:t> </a:t>
            </a:r>
            <a:endParaRPr lang="zh-CN" altLang="en-US" dirty="0"/>
          </a:p>
          <a:p>
            <a:pPr lvl="0"/>
            <a:r>
              <a:rPr lang="zh-CN" altLang="en-US" dirty="0"/>
              <a:t>另一个可定制的功能是购物者已经浏览的所有产品历史记录。这个选项总是不容易被找到，但它会出现在该用户的个人页面的顶部。下面是一个用户的浏览历史的例子。</a:t>
            </a:r>
            <a:endParaRPr lang="zh-CN" altLang="en-US" dirty="0"/>
          </a:p>
          <a:p>
            <a:pPr lvl="0"/>
            <a:endParaRPr lang="zh-CN" altLang="en-US" dirty="0"/>
          </a:p>
        </p:txBody>
      </p:sp>
      <p:sp>
        <p:nvSpPr>
          <p:cNvPr id="148484" name="灯片编号占位符 3"/>
          <p:cNvSpPr txBox="1">
            <a:spLocks noGrp="1"/>
          </p:cNvSpPr>
          <p:nvPr/>
        </p:nvSpPr>
        <p:spPr>
          <a:xfrm>
            <a:off x="3883025" y="8683625"/>
            <a:ext cx="2971800" cy="457200"/>
          </a:xfrm>
          <a:prstGeom prst="rect">
            <a:avLst/>
          </a:prstGeom>
          <a:noFill/>
          <a:ln w="9525">
            <a:noFill/>
          </a:ln>
        </p:spPr>
        <p:txBody>
          <a:bodyPr anchor="b"/>
          <a:p>
            <a:pPr lvl="0" algn="r" eaLnBrk="1" hangingPunct="1"/>
            <a:fld id="{9A0DB2DC-4C9A-4742-B13C-FB6460FD3503}" type="slidenum">
              <a:rPr lang="zh-CN" altLang="en-US" sz="1200" dirty="0"/>
            </a:fld>
            <a:endParaRPr lang="zh-CN" altLang="en-US" sz="1200" dirty="0"/>
          </a:p>
        </p:txBody>
      </p:sp>
    </p:spTree>
  </p:cSld>
  <p:clrMapOvr>
    <a:overrideClrMapping bg1="lt1" tx1="dk1" bg2="lt2" tx2="dk2" accent1="accent1" accent2="accent2" accent3="accent3" accent4="accent4" accent5="accent5" accent6="accent6" hlink="hlink" folHlink="folHlink"/>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p:sp>
        <p:nvSpPr>
          <p:cNvPr id="11266" name="Rectangle 2"/>
          <p:cNvSpPr>
            <a:spLocks noGrp="1" noRot="1" noChangeAspect="1" noTextEdit="1"/>
          </p:cNvSpPr>
          <p:nvPr>
            <p:ph type="sldImg"/>
          </p:nvPr>
        </p:nvSpPr>
        <p:spPr>
          <a:xfrm>
            <a:off x="-503237" y="0"/>
            <a:ext cx="1081087" cy="812800"/>
          </a:xfrm>
          <a:ln/>
        </p:spPr>
      </p:sp>
      <p:sp>
        <p:nvSpPr>
          <p:cNvPr id="11267" name="Rectangle 3"/>
          <p:cNvSpPr>
            <a:spLocks noGrp="1" noRot="1" noChangeAspect="1" noTextEdit="1"/>
          </p:cNvSpPr>
          <p:nvPr>
            <p:ph type="body"/>
          </p:nvPr>
        </p:nvSpPr>
        <p:spPr>
          <a:xfrm>
            <a:off x="2819400" y="1981200"/>
            <a:ext cx="6096000" cy="4114800"/>
          </a:xfrm>
          <a:prstGeom prst="rect">
            <a:avLst/>
          </a:prstGeom>
          <a:noFill/>
          <a:ln w="9525">
            <a:noFill/>
          </a:ln>
        </p:spPr>
        <p:txBody>
          <a:bodyPr anchor="t"/>
          <a:p>
            <a:pPr lvl="0"/>
            <a:endParaRPr lang="zh-CN" altLang="en-US"/>
          </a:p>
        </p:txBody>
      </p:sp>
    </p:spTree>
  </p:cSld>
  <p:clrMapOvr>
    <a:overrideClrMapping bg1="lt1" tx1="dk1" bg2="lt2" tx2="dk2" accent1="accent1" accent2="accent2" accent3="accent3" accent4="accent4" accent5="accent5" accent6="accent6" hlink="hlink" folHlink="folHlink"/>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p:sp>
        <p:nvSpPr>
          <p:cNvPr id="151554" name="幻灯片图像占位符 1"/>
          <p:cNvSpPr>
            <a:spLocks noGrp="1" noRot="1" noChangeAspect="1" noTextEdit="1"/>
          </p:cNvSpPr>
          <p:nvPr>
            <p:ph type="sldImg"/>
          </p:nvPr>
        </p:nvSpPr>
        <p:spPr>
          <a:xfrm>
            <a:off x="1141413" y="684213"/>
            <a:ext cx="4572000" cy="3429000"/>
          </a:xfrm>
          <a:ln>
            <a:solidFill>
              <a:srgbClr val="000000"/>
            </a:solidFill>
            <a:miter/>
          </a:ln>
        </p:spPr>
      </p:sp>
      <p:sp>
        <p:nvSpPr>
          <p:cNvPr id="151555" name="备注占位符 2"/>
          <p:cNvSpPr>
            <a:spLocks noGrp="1"/>
          </p:cNvSpPr>
          <p:nvPr>
            <p:ph type="body"/>
          </p:nvPr>
        </p:nvSpPr>
        <p:spPr>
          <a:xfrm>
            <a:off x="684213" y="4341813"/>
            <a:ext cx="5486400" cy="4114800"/>
          </a:xfrm>
          <a:prstGeom prst="rect">
            <a:avLst/>
          </a:prstGeom>
          <a:solidFill>
            <a:srgbClr val="FFFFFF"/>
          </a:solidFill>
          <a:ln w="9525" cap="flat" cmpd="sng">
            <a:solidFill>
              <a:srgbClr val="000000"/>
            </a:solidFill>
            <a:prstDash val="solid"/>
            <a:round/>
            <a:headEnd type="none" w="med" len="med"/>
            <a:tailEnd type="none" w="med" len="med"/>
          </a:ln>
        </p:spPr>
        <p:txBody>
          <a:bodyPr anchor="t"/>
          <a:p>
            <a:pPr lvl="0">
              <a:lnSpc>
                <a:spcPct val="90000"/>
              </a:lnSpc>
            </a:pPr>
            <a:r>
              <a:rPr lang="zh-CN" altLang="en-US" dirty="0"/>
              <a:t>对“商店所有分类”按钮悬停（</a:t>
            </a:r>
            <a:r>
              <a:rPr lang="zh-CN" altLang="en-US" b="1" dirty="0"/>
              <a:t>＃</a:t>
            </a:r>
            <a:r>
              <a:rPr lang="en-US" altLang="zh-CN" b="1" dirty="0"/>
              <a:t>1</a:t>
            </a:r>
            <a:r>
              <a:rPr lang="zh-CN" altLang="en-US" dirty="0"/>
              <a:t>）触发一个下拉菜单，显示了所有主要产品类别，让消费者轻松访问其他产品。导航元素的位置，恰恰是用户期望它被放在屏幕左上角</a:t>
            </a:r>
            <a:r>
              <a:rPr lang="en-US" altLang="zh-CN" dirty="0"/>
              <a:t>LOGO</a:t>
            </a:r>
            <a:r>
              <a:rPr lang="zh-CN" altLang="en-US" dirty="0"/>
              <a:t>下面的位置。 </a:t>
            </a:r>
            <a:endParaRPr lang="zh-CN" altLang="en-US" dirty="0"/>
          </a:p>
          <a:p>
            <a:pPr lvl="0">
              <a:lnSpc>
                <a:spcPct val="90000"/>
              </a:lnSpc>
            </a:pPr>
            <a:r>
              <a:rPr lang="zh-CN" altLang="en-US" dirty="0"/>
              <a:t>在</a:t>
            </a:r>
            <a:r>
              <a:rPr lang="en-US" altLang="zh-CN" dirty="0"/>
              <a:t>LOGO</a:t>
            </a:r>
            <a:r>
              <a:rPr lang="zh-CN" altLang="en-US" dirty="0"/>
              <a:t>的旁边（</a:t>
            </a:r>
            <a:r>
              <a:rPr lang="zh-CN" altLang="en-US" b="1" dirty="0"/>
              <a:t>＃</a:t>
            </a:r>
            <a:r>
              <a:rPr lang="en-US" altLang="zh-CN" b="1" dirty="0"/>
              <a:t>2</a:t>
            </a:r>
            <a:r>
              <a:rPr lang="zh-CN" altLang="en-US" dirty="0"/>
              <a:t>）有少数几个同样重要的链接，如登出的，个性化的推荐和用户的亚马逊个人页面。这一部分并不是非常突出，但出现的地方却是在顶部或上面与</a:t>
            </a:r>
            <a:r>
              <a:rPr lang="en-US" altLang="zh-CN" dirty="0"/>
              <a:t>LOGO</a:t>
            </a:r>
            <a:r>
              <a:rPr lang="zh-CN" altLang="en-US" dirty="0"/>
              <a:t>视觉平行的位置。 </a:t>
            </a:r>
            <a:endParaRPr lang="zh-CN" altLang="en-US" dirty="0"/>
          </a:p>
          <a:p>
            <a:pPr lvl="0">
              <a:lnSpc>
                <a:spcPct val="90000"/>
              </a:lnSpc>
            </a:pPr>
            <a:r>
              <a:rPr lang="zh-CN" altLang="en-US" dirty="0"/>
              <a:t>下一个元素（</a:t>
            </a:r>
            <a:r>
              <a:rPr lang="zh-CN" altLang="en-US" b="1" dirty="0"/>
              <a:t>＃</a:t>
            </a:r>
            <a:r>
              <a:rPr lang="en-US" altLang="zh-CN" b="1" dirty="0"/>
              <a:t>3</a:t>
            </a:r>
            <a:r>
              <a:rPr lang="zh-CN" altLang="en-US" dirty="0"/>
              <a:t>）部分有“购物车”和“愿望清单”。购物车功能的位置几乎没有什么变化</a:t>
            </a:r>
            <a:r>
              <a:rPr lang="en-US" altLang="zh-CN" dirty="0"/>
              <a:t>,</a:t>
            </a:r>
            <a:r>
              <a:rPr lang="zh-CN" altLang="en-US" dirty="0"/>
              <a:t>总是位于电子商务网站布局的右上角。 </a:t>
            </a:r>
            <a:endParaRPr lang="zh-CN" altLang="en-US" dirty="0"/>
          </a:p>
          <a:p>
            <a:pPr lvl="0">
              <a:lnSpc>
                <a:spcPct val="90000"/>
              </a:lnSpc>
            </a:pPr>
            <a:r>
              <a:rPr lang="zh-CN" altLang="en-US" dirty="0"/>
              <a:t>每当用户浏览产品页面时，邀请他们加入自己的产品购物车或希望清单（</a:t>
            </a:r>
            <a:r>
              <a:rPr lang="zh-CN" altLang="en-US" b="1" dirty="0"/>
              <a:t>＃</a:t>
            </a:r>
            <a:r>
              <a:rPr lang="en-US" altLang="zh-CN" b="1" dirty="0"/>
              <a:t>4</a:t>
            </a:r>
            <a:r>
              <a:rPr lang="zh-CN" altLang="en-US" dirty="0"/>
              <a:t>）。恰好这个位置是在亚马逊产品及产品细节的右边，用户可以很自然地找到此功能。 </a:t>
            </a:r>
            <a:endParaRPr lang="zh-CN" altLang="en-US" dirty="0"/>
          </a:p>
          <a:p>
            <a:pPr lvl="0">
              <a:lnSpc>
                <a:spcPct val="90000"/>
              </a:lnSpc>
            </a:pPr>
            <a:r>
              <a:rPr lang="zh-CN" altLang="en-US" dirty="0"/>
              <a:t>最后，亚马逊邀请用户在亚马逊市场查看同一产品的”二手和新品”版本（</a:t>
            </a:r>
            <a:r>
              <a:rPr lang="zh-CN" altLang="en-US" b="1" dirty="0"/>
              <a:t>＃</a:t>
            </a:r>
            <a:r>
              <a:rPr lang="en-US" altLang="zh-CN" b="1" dirty="0"/>
              <a:t>5</a:t>
            </a:r>
            <a:r>
              <a:rPr lang="zh-CN" altLang="en-US" dirty="0"/>
              <a:t>）。在其集市上销售的产品显然在短期内不能增加亚马逊的收入，但它可能获得长期的回报，因为仅知道此选项，可让许多购物者选择亚马逊作为其主要目标，甚至二手商品也是如此。 </a:t>
            </a:r>
            <a:endParaRPr lang="zh-CN" altLang="en-US" dirty="0"/>
          </a:p>
          <a:p>
            <a:pPr lvl="0">
              <a:lnSpc>
                <a:spcPct val="90000"/>
              </a:lnSpc>
            </a:pPr>
            <a:r>
              <a:rPr lang="zh-CN" altLang="en-US" dirty="0"/>
              <a:t>亚马逊这样做是因为它很清楚的认识到：把用户的利益放在首位这对长远大有裨益。 </a:t>
            </a:r>
            <a:endParaRPr lang="zh-CN" altLang="en-US" dirty="0"/>
          </a:p>
          <a:p>
            <a:pPr lvl="0">
              <a:lnSpc>
                <a:spcPct val="90000"/>
              </a:lnSpc>
            </a:pPr>
            <a:r>
              <a:rPr lang="zh-CN" altLang="en-US" dirty="0"/>
              <a:t>您还会注意到的这样的一个元素是其他五个中最为突出的一个，它具有艳丽的色彩，梯度和微妙的三维效果。 </a:t>
            </a:r>
            <a:endParaRPr lang="zh-CN" altLang="en-US" dirty="0"/>
          </a:p>
          <a:p>
            <a:pPr lvl="0">
              <a:lnSpc>
                <a:spcPct val="90000"/>
              </a:lnSpc>
            </a:pPr>
            <a:r>
              <a:rPr lang="zh-CN" altLang="en-US" dirty="0"/>
              <a:t>这当然不是巧合：亚马逊希望在重要的地方引起用户的注意。</a:t>
            </a:r>
            <a:endParaRPr lang="en-US" altLang="zh-CN" dirty="0"/>
          </a:p>
          <a:p>
            <a:pPr lvl="0">
              <a:lnSpc>
                <a:spcPct val="90000"/>
              </a:lnSpc>
            </a:pPr>
            <a:endParaRPr lang="en-US" altLang="zh-CN" dirty="0"/>
          </a:p>
          <a:p>
            <a:pPr lvl="0">
              <a:lnSpc>
                <a:spcPct val="90000"/>
              </a:lnSpc>
            </a:pPr>
            <a:r>
              <a:rPr lang="zh-CN" altLang="en-US" b="1" dirty="0"/>
              <a:t>任何网站的成功关键点是导航元素的位置</a:t>
            </a:r>
            <a:r>
              <a:rPr lang="zh-CN" altLang="en-US" dirty="0"/>
              <a:t>。就这一点而言，亚马逊竖立了很好的榜样，做到像用户期望的那样：确保在任何时间需要时，最重要的内容均可找到。 </a:t>
            </a:r>
            <a:endParaRPr lang="zh-CN" altLang="en-US" dirty="0"/>
          </a:p>
          <a:p>
            <a:pPr lvl="0">
              <a:lnSpc>
                <a:spcPct val="90000"/>
              </a:lnSpc>
            </a:pPr>
            <a:endParaRPr lang="zh-CN" altLang="en-US" dirty="0"/>
          </a:p>
        </p:txBody>
      </p:sp>
      <p:sp>
        <p:nvSpPr>
          <p:cNvPr id="151556" name="灯片编号占位符 3"/>
          <p:cNvSpPr txBox="1">
            <a:spLocks noGrp="1"/>
          </p:cNvSpPr>
          <p:nvPr/>
        </p:nvSpPr>
        <p:spPr>
          <a:xfrm>
            <a:off x="3883025" y="8683625"/>
            <a:ext cx="2971800" cy="457200"/>
          </a:xfrm>
          <a:prstGeom prst="rect">
            <a:avLst/>
          </a:prstGeom>
          <a:noFill/>
          <a:ln w="9525">
            <a:noFill/>
          </a:ln>
        </p:spPr>
        <p:txBody>
          <a:bodyPr anchor="b"/>
          <a:p>
            <a:pPr lvl="0" algn="r" eaLnBrk="1" hangingPunct="1"/>
            <a:fld id="{9A0DB2DC-4C9A-4742-B13C-FB6460FD3503}" type="slidenum">
              <a:rPr lang="zh-CN" altLang="en-US" sz="1200" dirty="0"/>
            </a:fld>
            <a:endParaRPr lang="zh-CN" altLang="en-US" sz="1200" dirty="0"/>
          </a:p>
        </p:txBody>
      </p:sp>
    </p:spTree>
  </p:cSld>
  <p:clrMapOvr>
    <a:overrideClrMapping bg1="lt1" tx1="dk1" bg2="lt2" tx2="dk2" accent1="accent1" accent2="accent2" accent3="accent3" accent4="accent4" accent5="accent5" accent6="accent6" hlink="hlink" folHlink="folHlink"/>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p:sp>
        <p:nvSpPr>
          <p:cNvPr id="153602" name="幻灯片图像占位符 1"/>
          <p:cNvSpPr>
            <a:spLocks noGrp="1" noRot="1" noChangeAspect="1" noTextEdit="1"/>
          </p:cNvSpPr>
          <p:nvPr>
            <p:ph type="sldImg"/>
          </p:nvPr>
        </p:nvSpPr>
        <p:spPr>
          <a:xfrm>
            <a:off x="1141413" y="684213"/>
            <a:ext cx="4572000" cy="3429000"/>
          </a:xfrm>
          <a:ln>
            <a:solidFill>
              <a:srgbClr val="000000"/>
            </a:solidFill>
            <a:miter/>
          </a:ln>
        </p:spPr>
      </p:sp>
      <p:sp>
        <p:nvSpPr>
          <p:cNvPr id="153603" name="备注占位符 2"/>
          <p:cNvSpPr>
            <a:spLocks noGrp="1"/>
          </p:cNvSpPr>
          <p:nvPr>
            <p:ph type="body"/>
          </p:nvPr>
        </p:nvSpPr>
        <p:spPr>
          <a:xfrm>
            <a:off x="684213" y="4341813"/>
            <a:ext cx="5486400" cy="4114800"/>
          </a:xfrm>
          <a:prstGeom prst="rect">
            <a:avLst/>
          </a:prstGeom>
          <a:noFill/>
          <a:ln w="9525" cap="flat" cmpd="sng">
            <a:solidFill>
              <a:srgbClr val="000000"/>
            </a:solidFill>
            <a:prstDash val="solid"/>
            <a:round/>
            <a:headEnd type="none" w="med" len="med"/>
            <a:tailEnd type="none" w="med" len="med"/>
          </a:ln>
        </p:spPr>
        <p:txBody>
          <a:bodyPr anchor="t"/>
          <a:p>
            <a:pPr lvl="0"/>
            <a:r>
              <a:rPr lang="zh-CN" altLang="en-US" dirty="0"/>
              <a:t>用词组</a:t>
            </a:r>
            <a:r>
              <a:rPr lang="en-US" altLang="zh-CN" dirty="0"/>
              <a:t>+pin</a:t>
            </a:r>
            <a:r>
              <a:rPr lang="zh-CN" altLang="en-US" dirty="0"/>
              <a:t>码的方式来对应信用卡与送货地址，实际上就是将用户的个人信息和支付信息用一组“虚拟”账户来替代，这样做的好处就在于避免了用户敏感信息在网上的泄露。</a:t>
            </a:r>
            <a:endParaRPr lang="en-US" altLang="zh-CN" dirty="0"/>
          </a:p>
          <a:p>
            <a:pPr lvl="0"/>
            <a:endParaRPr lang="en-US" altLang="zh-CN" dirty="0"/>
          </a:p>
          <a:p>
            <a:pPr lvl="0"/>
            <a:r>
              <a:rPr lang="zh-CN" altLang="en-US" dirty="0"/>
              <a:t>由于目前中国对个人信息的保护制度尚不完善，而国家相关监管部门在金融创新上的态度等特殊因素，</a:t>
            </a:r>
            <a:r>
              <a:rPr lang="en-US" altLang="zh-CN" dirty="0"/>
              <a:t>PayPhrase</a:t>
            </a:r>
            <a:r>
              <a:rPr lang="zh-CN" altLang="en-US" dirty="0"/>
              <a:t>这样新的支付模式短时间内还不能在国内市场实现。但是这样的模式是值得第三方支付企业借鉴的，是今后发展的趋势。</a:t>
            </a:r>
            <a:endParaRPr lang="zh-CN" altLang="en-US" dirty="0"/>
          </a:p>
          <a:p>
            <a:pPr lvl="0"/>
            <a:endParaRPr lang="zh-CN" altLang="en-US" dirty="0"/>
          </a:p>
        </p:txBody>
      </p:sp>
      <p:sp>
        <p:nvSpPr>
          <p:cNvPr id="153604" name="灯片编号占位符 3"/>
          <p:cNvSpPr txBox="1">
            <a:spLocks noGrp="1"/>
          </p:cNvSpPr>
          <p:nvPr/>
        </p:nvSpPr>
        <p:spPr>
          <a:xfrm>
            <a:off x="3883025" y="8683625"/>
            <a:ext cx="2971800" cy="457200"/>
          </a:xfrm>
          <a:prstGeom prst="rect">
            <a:avLst/>
          </a:prstGeom>
          <a:noFill/>
          <a:ln w="9525">
            <a:noFill/>
          </a:ln>
        </p:spPr>
        <p:txBody>
          <a:bodyPr anchor="b"/>
          <a:p>
            <a:pPr lvl="0" algn="r" eaLnBrk="1" hangingPunct="1"/>
            <a:fld id="{9A0DB2DC-4C9A-4742-B13C-FB6460FD3503}" type="slidenum">
              <a:rPr lang="zh-CN" altLang="en-US" sz="1200" dirty="0"/>
            </a:fld>
            <a:endParaRPr lang="zh-CN" altLang="en-US" sz="1200" dirty="0"/>
          </a:p>
        </p:txBody>
      </p:sp>
    </p:spTree>
  </p:cSld>
  <p:clrMapOvr>
    <a:overrideClrMapping bg1="lt1" tx1="dk1" bg2="lt2" tx2="dk2" accent1="accent1" accent2="accent2" accent3="accent3" accent4="accent4" accent5="accent5" accent6="accent6" hlink="hlink" folHlink="folHlink"/>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p:sp>
        <p:nvSpPr>
          <p:cNvPr id="155650" name="幻灯片图像占位符 1"/>
          <p:cNvSpPr>
            <a:spLocks noGrp="1" noRot="1" noChangeAspect="1" noTextEdit="1"/>
          </p:cNvSpPr>
          <p:nvPr>
            <p:ph type="sldImg"/>
          </p:nvPr>
        </p:nvSpPr>
        <p:spPr>
          <a:xfrm>
            <a:off x="1141413" y="684213"/>
            <a:ext cx="4572000" cy="3429000"/>
          </a:xfrm>
          <a:ln>
            <a:solidFill>
              <a:srgbClr val="000000"/>
            </a:solidFill>
            <a:miter/>
          </a:ln>
        </p:spPr>
      </p:sp>
      <p:sp>
        <p:nvSpPr>
          <p:cNvPr id="155651" name="备注占位符 2"/>
          <p:cNvSpPr>
            <a:spLocks noGrp="1"/>
          </p:cNvSpPr>
          <p:nvPr>
            <p:ph type="body"/>
          </p:nvPr>
        </p:nvSpPr>
        <p:spPr>
          <a:xfrm>
            <a:off x="684213" y="4341813"/>
            <a:ext cx="5486400" cy="4114800"/>
          </a:xfrm>
          <a:prstGeom prst="rect">
            <a:avLst/>
          </a:prstGeom>
          <a:noFill/>
          <a:ln w="9525" cap="flat" cmpd="sng">
            <a:solidFill>
              <a:srgbClr val="000000"/>
            </a:solidFill>
            <a:prstDash val="solid"/>
            <a:round/>
            <a:headEnd type="none" w="med" len="med"/>
            <a:tailEnd type="none" w="med" len="med"/>
          </a:ln>
        </p:spPr>
        <p:txBody>
          <a:bodyPr anchor="t"/>
          <a:p>
            <a:pPr lvl="0"/>
            <a:r>
              <a:rPr lang="zh-CN" altLang="en-US" dirty="0"/>
              <a:t>上面的截图比较两种对立的客户评级和评论（所示两边“VS”图形）。用户还可以按等级过滤客户评论。为什么这样做会使他们感到舒服？因为用户将要花费自己辛苦赚得的美元，并应该让用户感到更舒适，能够</a:t>
            </a:r>
            <a:r>
              <a:rPr lang="zh-CN" altLang="en-US" b="1" dirty="0"/>
              <a:t>方便地访问正面和负面评论</a:t>
            </a:r>
            <a:r>
              <a:rPr lang="zh-CN" altLang="en-US" dirty="0"/>
              <a:t> 。</a:t>
            </a:r>
            <a:r>
              <a:rPr lang="en-US" altLang="zh-CN" dirty="0"/>
              <a:t>  </a:t>
            </a:r>
            <a:endParaRPr lang="zh-CN" altLang="en-US" dirty="0"/>
          </a:p>
          <a:p>
            <a:pPr lvl="0"/>
            <a:r>
              <a:rPr lang="zh-CN" altLang="en-US" dirty="0"/>
              <a:t>通过获得有好有坏透彻的客户评论，使他们更加安心购买，并帮助他们做出明智的决定。</a:t>
            </a:r>
            <a:r>
              <a:rPr lang="en-US" altLang="zh-CN" dirty="0"/>
              <a:t>  </a:t>
            </a:r>
            <a:endParaRPr lang="zh-CN" altLang="en-US" dirty="0"/>
          </a:p>
          <a:p>
            <a:pPr lvl="0"/>
            <a:r>
              <a:rPr lang="zh-CN" altLang="en-US" dirty="0"/>
              <a:t>用户不是迫于压力才购买商品的，而是认为是否购买产品的决策权是否完全掌握在自己手中。</a:t>
            </a:r>
            <a:r>
              <a:rPr lang="en-US" altLang="zh-CN" dirty="0"/>
              <a:t>  </a:t>
            </a:r>
            <a:endParaRPr lang="zh-CN" altLang="en-US" dirty="0"/>
          </a:p>
          <a:p>
            <a:pPr lvl="0"/>
            <a:endParaRPr lang="zh-CN" altLang="en-US" dirty="0"/>
          </a:p>
        </p:txBody>
      </p:sp>
      <p:sp>
        <p:nvSpPr>
          <p:cNvPr id="155652" name="灯片编号占位符 3"/>
          <p:cNvSpPr txBox="1">
            <a:spLocks noGrp="1"/>
          </p:cNvSpPr>
          <p:nvPr/>
        </p:nvSpPr>
        <p:spPr>
          <a:xfrm>
            <a:off x="3883025" y="8683625"/>
            <a:ext cx="2971800" cy="457200"/>
          </a:xfrm>
          <a:prstGeom prst="rect">
            <a:avLst/>
          </a:prstGeom>
          <a:noFill/>
          <a:ln w="9525">
            <a:noFill/>
          </a:ln>
        </p:spPr>
        <p:txBody>
          <a:bodyPr anchor="b"/>
          <a:p>
            <a:pPr lvl="0" algn="r" eaLnBrk="1" hangingPunct="1"/>
            <a:fld id="{9A0DB2DC-4C9A-4742-B13C-FB6460FD3503}" type="slidenum">
              <a:rPr lang="zh-CN" altLang="en-US" sz="1200" dirty="0"/>
            </a:fld>
            <a:endParaRPr lang="zh-CN" altLang="en-US" sz="1200" dirty="0"/>
          </a:p>
        </p:txBody>
      </p:sp>
    </p:spTree>
  </p:cSld>
  <p:clrMapOvr>
    <a:overrideClrMapping bg1="lt1" tx1="dk1" bg2="lt2" tx2="dk2" accent1="accent1" accent2="accent2" accent3="accent3" accent4="accent4" accent5="accent5" accent6="accent6" hlink="hlink" folHlink="folHlink"/>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p:sp>
        <p:nvSpPr>
          <p:cNvPr id="157698" name="幻灯片图像占位符 1"/>
          <p:cNvSpPr>
            <a:spLocks noGrp="1" noRot="1" noChangeAspect="1" noTextEdit="1"/>
          </p:cNvSpPr>
          <p:nvPr>
            <p:ph type="sldImg"/>
          </p:nvPr>
        </p:nvSpPr>
        <p:spPr>
          <a:xfrm>
            <a:off x="1141413" y="684213"/>
            <a:ext cx="4572000" cy="3429000"/>
          </a:xfrm>
          <a:ln>
            <a:solidFill>
              <a:srgbClr val="000000"/>
            </a:solidFill>
            <a:miter/>
          </a:ln>
        </p:spPr>
      </p:sp>
      <p:sp>
        <p:nvSpPr>
          <p:cNvPr id="157699" name="备注占位符 2"/>
          <p:cNvSpPr>
            <a:spLocks noGrp="1"/>
          </p:cNvSpPr>
          <p:nvPr>
            <p:ph type="body"/>
          </p:nvPr>
        </p:nvSpPr>
        <p:spPr>
          <a:xfrm>
            <a:off x="684213" y="4341813"/>
            <a:ext cx="5486400" cy="4114800"/>
          </a:xfrm>
          <a:prstGeom prst="rect">
            <a:avLst/>
          </a:prstGeom>
          <a:noFill/>
          <a:ln w="9525" cap="flat" cmpd="sng">
            <a:solidFill>
              <a:srgbClr val="000000"/>
            </a:solidFill>
            <a:prstDash val="solid"/>
            <a:round/>
            <a:headEnd type="none" w="med" len="med"/>
            <a:tailEnd type="none" w="med" len="med"/>
          </a:ln>
        </p:spPr>
        <p:txBody>
          <a:bodyPr anchor="t"/>
          <a:p>
            <a:pPr lvl="0"/>
            <a:r>
              <a:rPr lang="zh-CN" altLang="en-US" dirty="0"/>
              <a:t>如上所述，在购物车页面包括一些选项，可以让用户感到舒适。首先，如果对于一次特定购买行为用户改变了主意，他们有权选择从购物车里删除它们。</a:t>
            </a:r>
            <a:r>
              <a:rPr lang="en-US" altLang="zh-CN" dirty="0"/>
              <a:t>  </a:t>
            </a:r>
            <a:endParaRPr lang="zh-CN" altLang="en-US" dirty="0"/>
          </a:p>
          <a:p>
            <a:pPr lvl="0"/>
            <a:r>
              <a:rPr lang="zh-CN" altLang="en-US" dirty="0"/>
              <a:t>但删除(Delete)宁愿是最后一个行为，所以他们选择用先保存下来以后处理(Saving it for later)替代了去执行删除(Delete)。你可以称之为</a:t>
            </a:r>
            <a:r>
              <a:rPr lang="zh-CN" altLang="en-US" i="1" dirty="0"/>
              <a:t>“软删除”：</a:t>
            </a:r>
            <a:r>
              <a:rPr lang="zh-CN" altLang="en-US" dirty="0"/>
              <a:t>它会从购物车的产品中移出，但会保存在用户购物车页面上的物品清单里。在任何时候用户都可以很容易的再添加回购物车中。</a:t>
            </a:r>
            <a:r>
              <a:rPr lang="en-US" altLang="zh-CN" dirty="0"/>
              <a:t>  </a:t>
            </a:r>
            <a:endParaRPr lang="zh-CN" altLang="en-US" dirty="0"/>
          </a:p>
          <a:p>
            <a:pPr lvl="0"/>
            <a:r>
              <a:rPr lang="zh-CN" altLang="en-US" b="1" dirty="0"/>
              <a:t>在运送(航运)页面更改或删除产品</a:t>
            </a:r>
            <a:endParaRPr lang="zh-CN" altLang="en-US" b="1" dirty="0"/>
          </a:p>
          <a:p>
            <a:pPr lvl="0"/>
            <a:r>
              <a:rPr lang="zh-CN" altLang="en-US" dirty="0"/>
              <a:t>在随后的购买步骤中，用户可以继续控制。看一看下一张图片。</a:t>
            </a:r>
            <a:r>
              <a:rPr lang="en-US" altLang="zh-CN" dirty="0"/>
              <a:t>  </a:t>
            </a:r>
            <a:endParaRPr lang="zh-CN" altLang="en-US" dirty="0"/>
          </a:p>
          <a:p>
            <a:pPr lvl="0"/>
            <a:r>
              <a:rPr lang="zh-CN" altLang="en-US" dirty="0"/>
              <a:t>当选择运送选项时候，用户将看到该页面，这可能意味着他们已经承诺或接近承诺，购买该产品了。</a:t>
            </a:r>
            <a:r>
              <a:rPr lang="en-US" altLang="zh-CN" dirty="0"/>
              <a:t> </a:t>
            </a:r>
            <a:endParaRPr lang="zh-CN" altLang="en-US" dirty="0"/>
          </a:p>
          <a:p>
            <a:pPr lvl="0"/>
            <a:endParaRPr lang="zh-CN" altLang="en-US" dirty="0"/>
          </a:p>
        </p:txBody>
      </p:sp>
      <p:sp>
        <p:nvSpPr>
          <p:cNvPr id="157700" name="灯片编号占位符 3"/>
          <p:cNvSpPr txBox="1">
            <a:spLocks noGrp="1"/>
          </p:cNvSpPr>
          <p:nvPr/>
        </p:nvSpPr>
        <p:spPr>
          <a:xfrm>
            <a:off x="3883025" y="8683625"/>
            <a:ext cx="2971800" cy="457200"/>
          </a:xfrm>
          <a:prstGeom prst="rect">
            <a:avLst/>
          </a:prstGeom>
          <a:noFill/>
          <a:ln w="9525">
            <a:noFill/>
          </a:ln>
        </p:spPr>
        <p:txBody>
          <a:bodyPr anchor="b"/>
          <a:p>
            <a:pPr lvl="0" algn="r" eaLnBrk="1" hangingPunct="1"/>
            <a:fld id="{9A0DB2DC-4C9A-4742-B13C-FB6460FD3503}" type="slidenum">
              <a:rPr lang="zh-CN" altLang="en-US" sz="1200" dirty="0"/>
            </a:fld>
            <a:endParaRPr lang="zh-CN" altLang="en-US" sz="1200" dirty="0"/>
          </a:p>
        </p:txBody>
      </p:sp>
    </p:spTree>
  </p:cSld>
  <p:clrMapOvr>
    <a:overrideClrMapping bg1="lt1" tx1="dk1" bg2="lt2" tx2="dk2" accent1="accent1" accent2="accent2" accent3="accent3" accent4="accent4" accent5="accent5" accent6="accent6" hlink="hlink" folHlink="folHlink"/>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p:sp>
        <p:nvSpPr>
          <p:cNvPr id="159746" name="幻灯片图像占位符 1"/>
          <p:cNvSpPr>
            <a:spLocks noGrp="1" noRot="1" noChangeAspect="1" noTextEdit="1"/>
          </p:cNvSpPr>
          <p:nvPr>
            <p:ph type="sldImg"/>
          </p:nvPr>
        </p:nvSpPr>
        <p:spPr>
          <a:xfrm>
            <a:off x="1141413" y="684213"/>
            <a:ext cx="4572000" cy="3429000"/>
          </a:xfrm>
          <a:ln>
            <a:solidFill>
              <a:srgbClr val="000000"/>
            </a:solidFill>
            <a:miter/>
          </a:ln>
        </p:spPr>
      </p:sp>
      <p:sp>
        <p:nvSpPr>
          <p:cNvPr id="159747" name="备注占位符 2"/>
          <p:cNvSpPr>
            <a:spLocks noGrp="1"/>
          </p:cNvSpPr>
          <p:nvPr>
            <p:ph type="body"/>
          </p:nvPr>
        </p:nvSpPr>
        <p:spPr>
          <a:xfrm>
            <a:off x="684213" y="4341813"/>
            <a:ext cx="5486400" cy="4114800"/>
          </a:xfrm>
          <a:prstGeom prst="rect">
            <a:avLst/>
          </a:prstGeom>
          <a:noFill/>
          <a:ln w="9525" cap="flat" cmpd="sng">
            <a:solidFill>
              <a:srgbClr val="000000"/>
            </a:solidFill>
            <a:prstDash val="solid"/>
            <a:round/>
            <a:headEnd type="none" w="med" len="med"/>
            <a:tailEnd type="none" w="med" len="med"/>
          </a:ln>
        </p:spPr>
        <p:txBody>
          <a:bodyPr anchor="t"/>
          <a:p>
            <a:pPr lvl="0" fontAlgn="ctr"/>
            <a:r>
              <a:rPr lang="zh-CN" altLang="en-US" b="1" i="1" dirty="0"/>
              <a:t>一个电子商务的网站的焦点</a:t>
            </a:r>
            <a:r>
              <a:rPr lang="zh-CN" altLang="en-US" dirty="0"/>
              <a:t>， </a:t>
            </a:r>
            <a:r>
              <a:rPr lang="zh-CN" altLang="en-US" b="1" i="1" dirty="0"/>
              <a:t>应是产品搜索和在线购买。</a:t>
            </a:r>
            <a:endParaRPr lang="zh-CN" altLang="en-US" dirty="0"/>
          </a:p>
          <a:p>
            <a:pPr lvl="0" fontAlgn="ctr"/>
            <a:r>
              <a:rPr lang="zh-CN" altLang="en-US" b="1" i="1" dirty="0"/>
              <a:t>只要有可能，应该为每个用户提供个性化内容。</a:t>
            </a:r>
            <a:endParaRPr lang="zh-CN" altLang="en-US" dirty="0"/>
          </a:p>
          <a:p>
            <a:pPr lvl="0" fontAlgn="ctr"/>
            <a:r>
              <a:rPr lang="zh-CN" altLang="en-US" b="1" i="1" dirty="0"/>
              <a:t>给予“为什么我们购物”的提醒创建销售奖励。</a:t>
            </a:r>
            <a:endParaRPr lang="zh-CN" altLang="en-US" dirty="0"/>
          </a:p>
          <a:p>
            <a:pPr lvl="0" fontAlgn="ctr"/>
            <a:r>
              <a:rPr lang="zh-CN" altLang="en-US" b="1" i="1" dirty="0"/>
              <a:t>让用户尽可能多的接触到产品。</a:t>
            </a:r>
            <a:endParaRPr lang="zh-CN" altLang="en-US" dirty="0"/>
          </a:p>
          <a:p>
            <a:pPr lvl="0" fontAlgn="ctr"/>
            <a:r>
              <a:rPr lang="zh-CN" altLang="en-US" b="1" i="1" dirty="0"/>
              <a:t>不要让用户感到有些产品/服务正在强迫他们购买。</a:t>
            </a:r>
            <a:endParaRPr lang="zh-CN" altLang="en-US" dirty="0"/>
          </a:p>
          <a:p>
            <a:pPr lvl="0" fontAlgn="ctr"/>
            <a:r>
              <a:rPr lang="zh-CN" altLang="en-US" b="1" i="1" dirty="0"/>
              <a:t>在适当的时候可轻松地访问重要部分。</a:t>
            </a:r>
            <a:endParaRPr lang="zh-CN" altLang="en-US" dirty="0"/>
          </a:p>
          <a:p>
            <a:pPr lvl="0" fontAlgn="ctr"/>
            <a:r>
              <a:rPr lang="zh-CN" altLang="en-US" b="1" i="1" dirty="0"/>
              <a:t>在任何时候让顾客感到舒服和可控。</a:t>
            </a:r>
            <a:endParaRPr lang="zh-CN" altLang="en-US" dirty="0"/>
          </a:p>
          <a:p>
            <a:pPr lvl="0"/>
            <a:endParaRPr lang="zh-CN" altLang="en-US" dirty="0"/>
          </a:p>
        </p:txBody>
      </p:sp>
      <p:sp>
        <p:nvSpPr>
          <p:cNvPr id="159748" name="灯片编号占位符 3"/>
          <p:cNvSpPr txBox="1">
            <a:spLocks noGrp="1"/>
          </p:cNvSpPr>
          <p:nvPr/>
        </p:nvSpPr>
        <p:spPr>
          <a:xfrm>
            <a:off x="3883025" y="8683625"/>
            <a:ext cx="2971800" cy="457200"/>
          </a:xfrm>
          <a:prstGeom prst="rect">
            <a:avLst/>
          </a:prstGeom>
          <a:noFill/>
          <a:ln w="9525">
            <a:noFill/>
          </a:ln>
        </p:spPr>
        <p:txBody>
          <a:bodyPr anchor="b"/>
          <a:p>
            <a:pPr lvl="0" algn="r" eaLnBrk="1" hangingPunct="1"/>
            <a:fld id="{9A0DB2DC-4C9A-4742-B13C-FB6460FD3503}" type="slidenum">
              <a:rPr lang="zh-CN" altLang="en-US" sz="1200" dirty="0"/>
            </a:fld>
            <a:endParaRPr lang="zh-CN" altLang="en-US" sz="1200" dirty="0"/>
          </a:p>
        </p:txBody>
      </p:sp>
    </p:spTree>
  </p:cSld>
  <p:clrMapOvr>
    <a:overrideClrMapping bg1="lt1" tx1="dk1" bg2="lt2" tx2="dk2" accent1="accent1" accent2="accent2" accent3="accent3" accent4="accent4" accent5="accent5" accent6="accent6" hlink="hlink" folHlink="folHlink"/>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p:sp>
        <p:nvSpPr>
          <p:cNvPr id="13314" name="Rectangle 2"/>
          <p:cNvSpPr>
            <a:spLocks noGrp="1" noRot="1" noChangeAspect="1" noTextEdit="1"/>
          </p:cNvSpPr>
          <p:nvPr>
            <p:ph type="sldImg"/>
          </p:nvPr>
        </p:nvSpPr>
        <p:spPr>
          <a:xfrm>
            <a:off x="1588" y="0"/>
            <a:ext cx="0" cy="0"/>
          </a:xfrm>
          <a:ln/>
        </p:spPr>
      </p:sp>
      <p:sp>
        <p:nvSpPr>
          <p:cNvPr id="13315" name="Rectangle 3"/>
          <p:cNvSpPr>
            <a:spLocks noGrp="1" noRot="1" noChangeAspect="1" noTextEdit="1"/>
          </p:cNvSpPr>
          <p:nvPr>
            <p:ph type="body"/>
          </p:nvPr>
        </p:nvSpPr>
        <p:spPr>
          <a:xfrm>
            <a:off x="914400" y="4343400"/>
            <a:ext cx="5029200" cy="4114800"/>
          </a:xfrm>
          <a:prstGeom prst="rect">
            <a:avLst/>
          </a:prstGeom>
          <a:noFill/>
          <a:ln w="9525">
            <a:noFill/>
          </a:ln>
        </p:spPr>
        <p:txBody>
          <a:bodyPr anchor="t"/>
          <a:p>
            <a:pPr lvl="0"/>
            <a:endParaRPr lang="zh-CN" altLang="en-US"/>
          </a:p>
        </p:txBody>
      </p:sp>
    </p:spTree>
  </p:cSld>
  <p:clrMapOvr>
    <a:overrideClrMapping bg1="lt1" tx1="dk1" bg2="lt2" tx2="dk2" accent1="accent1" accent2="accent2" accent3="accent3" accent4="accent4" accent5="accent5" accent6="accent6" hlink="hlink" folHlink="folHlink"/>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p:sp>
        <p:nvSpPr>
          <p:cNvPr id="16386" name="Rectangle 2"/>
          <p:cNvSpPr>
            <a:spLocks noGrp="1" noRot="1" noChangeAspect="1" noTextEdit="1"/>
          </p:cNvSpPr>
          <p:nvPr>
            <p:ph type="sldImg"/>
          </p:nvPr>
        </p:nvSpPr>
        <p:spPr>
          <a:xfrm>
            <a:off x="2147483022" y="0"/>
            <a:ext cx="0" cy="83350100"/>
          </a:xfrm>
          <a:ln/>
        </p:spPr>
      </p:sp>
      <p:sp>
        <p:nvSpPr>
          <p:cNvPr id="16387" name="Rectangle 3"/>
          <p:cNvSpPr>
            <a:spLocks noGrp="1" noRot="1" noChangeAspect="1" noTextEdit="1"/>
          </p:cNvSpPr>
          <p:nvPr>
            <p:ph type="body"/>
          </p:nvPr>
        </p:nvSpPr>
        <p:spPr>
          <a:xfrm>
            <a:off x="914400" y="4343400"/>
            <a:ext cx="5029200" cy="4114800"/>
          </a:xfrm>
          <a:prstGeom prst="rect">
            <a:avLst/>
          </a:prstGeom>
          <a:noFill/>
          <a:ln w="9525">
            <a:noFill/>
          </a:ln>
        </p:spPr>
        <p:txBody>
          <a:bodyPr anchor="t"/>
          <a:p>
            <a:pPr lvl="0"/>
            <a:endParaRPr lang="zh-CN" altLang="en-US"/>
          </a:p>
        </p:txBody>
      </p:sp>
    </p:spTree>
  </p:cSld>
  <p:clrMapOvr>
    <a:overrideClrMapping bg1="lt1" tx1="dk1" bg2="lt2" tx2="dk2" accent1="accent1" accent2="accent2" accent3="accent3" accent4="accent4" accent5="accent5" accent6="accent6" hlink="hlink" folHlink="folHlink"/>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p:sp>
        <p:nvSpPr>
          <p:cNvPr id="18434" name="Rectangle 2"/>
          <p:cNvSpPr>
            <a:spLocks noGrp="1" noRot="1" noChangeAspect="1" noTextEdit="1"/>
          </p:cNvSpPr>
          <p:nvPr>
            <p:ph type="sldImg"/>
          </p:nvPr>
        </p:nvSpPr>
        <p:spPr>
          <a:xfrm>
            <a:off x="36513" y="0"/>
            <a:ext cx="1587" cy="0"/>
          </a:xfrm>
          <a:ln/>
        </p:spPr>
      </p:sp>
      <p:sp>
        <p:nvSpPr>
          <p:cNvPr id="18435" name="Rectangle 3"/>
          <p:cNvSpPr>
            <a:spLocks noGrp="1" noRot="1" noChangeAspect="1" noTextEdit="1"/>
          </p:cNvSpPr>
          <p:nvPr>
            <p:ph type="body"/>
          </p:nvPr>
        </p:nvSpPr>
        <p:spPr>
          <a:xfrm>
            <a:off x="914400" y="4343400"/>
            <a:ext cx="5029200" cy="4114800"/>
          </a:xfrm>
          <a:prstGeom prst="rect">
            <a:avLst/>
          </a:prstGeom>
          <a:noFill/>
          <a:ln w="9525">
            <a:noFill/>
          </a:ln>
        </p:spPr>
        <p:txBody>
          <a:bodyPr anchor="t"/>
          <a:p>
            <a:pPr lvl="0"/>
            <a:endParaRPr lang="zh-CN" altLang="en-US"/>
          </a:p>
        </p:txBody>
      </p:sp>
    </p:spTree>
  </p:cSld>
  <p:clrMapOvr>
    <a:overrideClrMapping bg1="lt1" tx1="dk1" bg2="lt2" tx2="dk2" accent1="accent1" accent2="accent2" accent3="accent3" accent4="accent4" accent5="accent5" accent6="accent6" hlink="hlink" folHlink="folHlink"/>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p:sp>
        <p:nvSpPr>
          <p:cNvPr id="20482" name="Rectangle 2"/>
          <p:cNvSpPr>
            <a:spLocks noGrp="1" noRot="1" noChangeAspect="1" noTextEdit="1"/>
          </p:cNvSpPr>
          <p:nvPr>
            <p:ph type="sldImg"/>
          </p:nvPr>
        </p:nvSpPr>
        <p:spPr>
          <a:xfrm>
            <a:off x="-625475" y="0"/>
            <a:ext cx="1325563" cy="995363"/>
          </a:xfrm>
          <a:ln/>
        </p:spPr>
      </p:sp>
      <p:sp>
        <p:nvSpPr>
          <p:cNvPr id="20483" name="Rectangle 3"/>
          <p:cNvSpPr>
            <a:spLocks noGrp="1" noRot="1" noChangeAspect="1" noTextEdit="1"/>
          </p:cNvSpPr>
          <p:nvPr>
            <p:ph type="body"/>
          </p:nvPr>
        </p:nvSpPr>
        <p:spPr>
          <a:xfrm>
            <a:off x="914400" y="4343400"/>
            <a:ext cx="5029200" cy="4114800"/>
          </a:xfrm>
          <a:prstGeom prst="rect">
            <a:avLst/>
          </a:prstGeom>
          <a:noFill/>
          <a:ln w="9525">
            <a:noFill/>
          </a:ln>
        </p:spPr>
        <p:txBody>
          <a:bodyPr anchor="t"/>
          <a:p>
            <a:pPr lvl="0"/>
            <a:endParaRPr lang="zh-CN" altLang="en-US"/>
          </a:p>
        </p:txBody>
      </p:sp>
    </p:spTree>
  </p:cSld>
  <p:clrMapOvr>
    <a:overrideClrMapping bg1="lt1" tx1="dk1" bg2="lt2" tx2="dk2" accent1="accent1" accent2="accent2" accent3="accent3" accent4="accent4" accent5="accent5" accent6="accent6" hlink="hlink" folHlink="folHlink"/>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p:sp>
        <p:nvSpPr>
          <p:cNvPr id="22530" name="Rectangle 2"/>
          <p:cNvSpPr>
            <a:spLocks noGrp="1" noRot="1" noChangeAspect="1" noTextEdit="1"/>
          </p:cNvSpPr>
          <p:nvPr>
            <p:ph type="sldImg"/>
          </p:nvPr>
        </p:nvSpPr>
        <p:spPr>
          <a:xfrm>
            <a:off x="36513" y="0"/>
            <a:ext cx="1587" cy="0"/>
          </a:xfrm>
          <a:ln/>
        </p:spPr>
      </p:sp>
      <p:sp>
        <p:nvSpPr>
          <p:cNvPr id="22531" name="Rectangle 3"/>
          <p:cNvSpPr>
            <a:spLocks noGrp="1" noRot="1" noChangeAspect="1" noTextEdit="1"/>
          </p:cNvSpPr>
          <p:nvPr>
            <p:ph type="body"/>
          </p:nvPr>
        </p:nvSpPr>
        <p:spPr>
          <a:xfrm>
            <a:off x="914400" y="4343400"/>
            <a:ext cx="5029200" cy="4114800"/>
          </a:xfrm>
          <a:prstGeom prst="rect">
            <a:avLst/>
          </a:prstGeom>
          <a:noFill/>
          <a:ln w="9525">
            <a:noFill/>
          </a:ln>
        </p:spPr>
        <p:txBody>
          <a:bodyPr anchor="t"/>
          <a:p>
            <a:pPr lvl="0"/>
            <a:endParaRPr lang="zh-CN" altLang="en-US"/>
          </a:p>
        </p:txBody>
      </p:sp>
    </p:spTree>
  </p:cSld>
  <p:clrMapOvr>
    <a:overrideClrMapping bg1="lt1" tx1="dk1" bg2="lt2" tx2="dk2" accent1="accent1" accent2="accent2" accent3="accent3" accent4="accent4" accent5="accent5" accent6="accent6" hlink="hlink" folHlink="folHlink"/>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p:sp>
        <p:nvSpPr>
          <p:cNvPr id="26626" name="Rectangle 2"/>
          <p:cNvSpPr>
            <a:spLocks noGrp="1" noRot="1" noChangeAspect="1" noTextEdit="1"/>
          </p:cNvSpPr>
          <p:nvPr>
            <p:ph type="sldImg"/>
          </p:nvPr>
        </p:nvSpPr>
        <p:spPr>
          <a:xfrm>
            <a:off x="-430212" y="0"/>
            <a:ext cx="863600" cy="649288"/>
          </a:xfrm>
          <a:ln/>
        </p:spPr>
      </p:sp>
      <p:sp>
        <p:nvSpPr>
          <p:cNvPr id="26627" name="Rectangle 3"/>
          <p:cNvSpPr>
            <a:spLocks noGrp="1" noRot="1" noChangeAspect="1" noTextEdit="1"/>
          </p:cNvSpPr>
          <p:nvPr>
            <p:ph type="body"/>
          </p:nvPr>
        </p:nvSpPr>
        <p:spPr>
          <a:xfrm>
            <a:off x="914400" y="4343400"/>
            <a:ext cx="5029200" cy="4114800"/>
          </a:xfrm>
          <a:prstGeom prst="rect">
            <a:avLst/>
          </a:prstGeom>
          <a:noFill/>
          <a:ln w="9525">
            <a:noFill/>
          </a:ln>
        </p:spPr>
        <p:txBody>
          <a:bodyPr anchor="t"/>
          <a:p>
            <a:pPr lvl="0"/>
            <a:endParaRPr lang="zh-CN" altLang="en-US"/>
          </a:p>
        </p:txBody>
      </p:sp>
    </p:spTree>
  </p:cSld>
  <p:clrMapOvr>
    <a:overrideClrMapping bg1="lt1" tx1="dk1" bg2="lt2" tx2="dk2" accent1="accent1" accent2="accent2" accent3="accent3" accent4="accent4" accent5="accent5" accent6="accent6" hlink="hlink" folHlink="folHlink"/>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pPr fontAlgn="base"/>
            <a:r>
              <a:rPr lang="zh-CN" altLang="en-US" strike="noStrike" noProof="1" smtClean="0"/>
              <a:t>单击此处编辑母版标题样式</a:t>
            </a:r>
            <a:endParaRPr lang="zh-CN" altLang="en-US" strike="noStrike" noProof="1"/>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pPr fontAlgn="base"/>
            <a:r>
              <a:rPr lang="zh-CN" altLang="en-US" strike="noStrike" noProof="1" smtClean="0"/>
              <a:t>单击此处编辑母版副标题样式</a:t>
            </a:r>
            <a:endParaRPr lang="zh-CN" altLang="en-US" strike="noStrike" noProof="1"/>
          </a:p>
        </p:txBody>
      </p:sp>
      <p:sp>
        <p:nvSpPr>
          <p:cNvPr id="4" name="日期占位符 3"/>
          <p:cNvSpPr>
            <a:spLocks noGrp="1"/>
          </p:cNvSpPr>
          <p:nvPr>
            <p:ph type="dt" sz="half" idx="10"/>
          </p:nvPr>
        </p:nvSpPr>
        <p:spPr/>
        <p:txBody>
          <a:bodyPr/>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fld id="{FCF4EDEC-ACD7-40BA-AC69-11D52885C8DD}" type="datetime1">
              <a:rPr kumimoji="0" lang="zh-CN" altLang="en-US" sz="1400" b="0" i="0" u="none" strike="noStrike" kern="1200" cap="none" spc="0" normalizeH="0" baseline="0" noProof="0">
                <a:ln>
                  <a:noFill/>
                </a:ln>
                <a:solidFill>
                  <a:schemeClr val="hlink"/>
                </a:solidFill>
                <a:effectLst/>
                <a:uLnTx/>
                <a:uFillTx/>
                <a:latin typeface="Arial" panose="020B0604020202020204" pitchFamily="34" charset="0"/>
                <a:ea typeface="宋体" panose="02010600030101010101" pitchFamily="2" charset="-122"/>
                <a:cs typeface="+mn-cs"/>
              </a:rPr>
            </a:fld>
            <a:endParaRPr kumimoji="0" 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zh-CN" sz="1400" b="0" i="0" u="none" strike="noStrike" kern="1200" cap="none" spc="0" normalizeH="0" baseline="0" noProof="0">
              <a:ln>
                <a:noFill/>
              </a:ln>
              <a:solidFill>
                <a:schemeClr val="hlink"/>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fld id="{FCF4EDEC-ACD7-40BA-AC69-11D52885C8DD}" type="datetime1">
              <a:rPr kumimoji="0" lang="zh-CN" altLang="en-US" sz="1400" b="0" i="0" u="none" strike="noStrike" kern="1200" cap="none" spc="0" normalizeH="0" baseline="0" noProof="0">
                <a:ln>
                  <a:noFill/>
                </a:ln>
                <a:solidFill>
                  <a:schemeClr val="hlink"/>
                </a:solidFill>
                <a:effectLst/>
                <a:uLnTx/>
                <a:uFillTx/>
                <a:latin typeface="Arial" panose="020B0604020202020204" pitchFamily="34" charset="0"/>
                <a:ea typeface="宋体" panose="02010600030101010101" pitchFamily="2" charset="-122"/>
                <a:cs typeface="+mn-cs"/>
              </a:rPr>
            </a:fld>
            <a:endParaRPr kumimoji="0" 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zh-CN" sz="1400" b="0" i="0" u="none" strike="noStrike" kern="1200" cap="none" spc="0" normalizeH="0" baseline="0" noProof="0">
              <a:ln>
                <a:noFill/>
              </a:ln>
              <a:solidFill>
                <a:schemeClr val="hlink"/>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391400" y="609600"/>
            <a:ext cx="1524000" cy="5486400"/>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2819400" y="609600"/>
            <a:ext cx="4419600" cy="5486400"/>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fld id="{FCF4EDEC-ACD7-40BA-AC69-11D52885C8DD}" type="datetime1">
              <a:rPr kumimoji="0" lang="zh-CN" altLang="en-US" sz="1400" b="0" i="0" u="none" strike="noStrike" kern="1200" cap="none" spc="0" normalizeH="0" baseline="0" noProof="0">
                <a:ln>
                  <a:noFill/>
                </a:ln>
                <a:solidFill>
                  <a:schemeClr val="hlink"/>
                </a:solidFill>
                <a:effectLst/>
                <a:uLnTx/>
                <a:uFillTx/>
                <a:latin typeface="Arial" panose="020B0604020202020204" pitchFamily="34" charset="0"/>
                <a:ea typeface="宋体" panose="02010600030101010101" pitchFamily="2" charset="-122"/>
                <a:cs typeface="+mn-cs"/>
              </a:rPr>
            </a:fld>
            <a:endParaRPr kumimoji="0" 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zh-CN" sz="1400" b="0" i="0" u="none" strike="noStrike" kern="1200" cap="none" spc="0" normalizeH="0" baseline="0" noProof="0">
              <a:ln>
                <a:noFill/>
              </a:ln>
              <a:solidFill>
                <a:schemeClr val="hlink"/>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pPr fontAlgn="base"/>
            <a:r>
              <a:rPr lang="zh-CN" altLang="en-US" strike="noStrike" noProof="1" smtClean="0"/>
              <a:t>单击此处编辑母版标题样式</a:t>
            </a:r>
            <a:endParaRPr lang="zh-CN" altLang="en-US" strike="noStrike" noProof="1"/>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pPr fontAlgn="base"/>
            <a:r>
              <a:rPr lang="zh-CN" altLang="en-US" strike="noStrike" noProof="1" smtClean="0"/>
              <a:t>单击此处编辑母版副标题样式</a:t>
            </a:r>
            <a:endParaRPr lang="zh-CN" altLang="en-US" strike="noStrike" noProof="1"/>
          </a:p>
        </p:txBody>
      </p:sp>
      <p:sp>
        <p:nvSpPr>
          <p:cNvPr id="4" name="日期占位符 3"/>
          <p:cNvSpPr>
            <a:spLocks noGrp="1"/>
          </p:cNvSpPr>
          <p:nvPr>
            <p:ph type="dt" sz="half" idx="10"/>
          </p:nvPr>
        </p:nvSpPr>
        <p:spPr/>
        <p:txBody>
          <a:bodyPr/>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fld id="{F17CB138-29C3-4F88-B6A6-2D796172A3FB}" type="datetime1">
              <a:rPr kumimoji="0" lang="zh-CN" altLang="en-US" sz="1200" b="1" i="0" u="none" strike="noStrike" kern="1200" cap="none" spc="0" normalizeH="0" baseline="0" noProof="0">
                <a:ln>
                  <a:noFill/>
                </a:ln>
                <a:solidFill>
                  <a:schemeClr val="tx1"/>
                </a:solidFill>
                <a:effectLst/>
                <a:uLnTx/>
                <a:uFillTx/>
                <a:latin typeface="Arial" panose="020B0604020202020204" pitchFamily="34" charset="0"/>
                <a:ea typeface="黑体" panose="02010609060101010101" pitchFamily="49" charset="-122"/>
                <a:cs typeface="+mn-cs"/>
              </a:rPr>
            </a:fld>
            <a:endParaRPr kumimoji="0" lang="en-US" sz="18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5" name="灯片编号占位符 4"/>
          <p:cNvSpPr>
            <a:spLocks noGrp="1"/>
          </p:cNvSpPr>
          <p:nvPr>
            <p:ph type="sldNum" sz="quarter" idx="11"/>
          </p:nvPr>
        </p:nvSpPr>
        <p:spPr/>
        <p:txBody>
          <a:bodyPr/>
          <a:p>
            <a:pPr lvl="0" fontAlgn="base">
              <a:buNone/>
            </a:pPr>
            <a:fld id="{9A0DB2DC-4C9A-4742-B13C-FB6460FD3503}" type="slidenum">
              <a:rPr lang="zh-CN" altLang="en-US" strike="noStrike" noProof="1" dirty="0">
                <a:latin typeface="Arial" panose="020B0604020202020204" pitchFamily="34" charset="0"/>
                <a:ea typeface="黑体" panose="02010609060101010101" pitchFamily="49" charset="-122"/>
                <a:cs typeface="+mn-cs"/>
              </a:rPr>
            </a:fld>
            <a:endParaRPr lang="zh-CN" altLang="en-US" strike="noStrike" noProof="1" dirty="0">
              <a:latin typeface="Arial" panose="020B0604020202020204" pitchFamily="34" charset="0"/>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fld id="{F17CB138-29C3-4F88-B6A6-2D796172A3FB}" type="datetime1">
              <a:rPr kumimoji="0" lang="zh-CN" altLang="en-US" sz="1200" b="1" i="0" u="none" strike="noStrike" kern="1200" cap="none" spc="0" normalizeH="0" baseline="0" noProof="0">
                <a:ln>
                  <a:noFill/>
                </a:ln>
                <a:solidFill>
                  <a:schemeClr val="tx1"/>
                </a:solidFill>
                <a:effectLst/>
                <a:uLnTx/>
                <a:uFillTx/>
                <a:latin typeface="Arial" panose="020B0604020202020204" pitchFamily="34" charset="0"/>
                <a:ea typeface="黑体" panose="02010609060101010101" pitchFamily="49" charset="-122"/>
                <a:cs typeface="+mn-cs"/>
              </a:rPr>
            </a:fld>
            <a:endParaRPr kumimoji="0" lang="en-US" sz="18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5" name="灯片编号占位符 4"/>
          <p:cNvSpPr>
            <a:spLocks noGrp="1"/>
          </p:cNvSpPr>
          <p:nvPr>
            <p:ph type="sldNum" sz="quarter" idx="11"/>
          </p:nvPr>
        </p:nvSpPr>
        <p:spPr/>
        <p:txBody>
          <a:bodyPr/>
          <a:p>
            <a:pPr lvl="0" fontAlgn="base">
              <a:buNone/>
            </a:pPr>
            <a:fld id="{9A0DB2DC-4C9A-4742-B13C-FB6460FD3503}" type="slidenum">
              <a:rPr lang="zh-CN" altLang="en-US" strike="noStrike" noProof="1" dirty="0">
                <a:latin typeface="Arial" panose="020B0604020202020204" pitchFamily="34" charset="0"/>
                <a:ea typeface="黑体" panose="02010609060101010101" pitchFamily="49" charset="-122"/>
                <a:cs typeface="+mn-cs"/>
              </a:rPr>
            </a:fld>
            <a:endParaRPr lang="zh-CN" altLang="en-US" strike="noStrike" noProof="1" dirty="0">
              <a:latin typeface="Arial" panose="020B0604020202020204" pitchFamily="34" charset="0"/>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fontAlgn="base"/>
            <a:r>
              <a:rPr lang="zh-CN" altLang="en-US" strike="noStrike" noProof="1" smtClean="0"/>
              <a:t>单击此处编辑母版文本样式</a:t>
            </a:r>
            <a:endParaRPr lang="zh-CN" altLang="en-US" strike="noStrike" noProof="1" smtClean="0"/>
          </a:p>
        </p:txBody>
      </p:sp>
      <p:sp>
        <p:nvSpPr>
          <p:cNvPr id="4" name="日期占位符 3"/>
          <p:cNvSpPr>
            <a:spLocks noGrp="1"/>
          </p:cNvSpPr>
          <p:nvPr>
            <p:ph type="dt" sz="half" idx="10"/>
          </p:nvPr>
        </p:nvSpPr>
        <p:spPr/>
        <p:txBody>
          <a:bodyPr/>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fld id="{F17CB138-29C3-4F88-B6A6-2D796172A3FB}" type="datetime1">
              <a:rPr kumimoji="0" lang="zh-CN" altLang="en-US" sz="1200" b="1" i="0" u="none" strike="noStrike" kern="1200" cap="none" spc="0" normalizeH="0" baseline="0" noProof="0">
                <a:ln>
                  <a:noFill/>
                </a:ln>
                <a:solidFill>
                  <a:schemeClr val="tx1"/>
                </a:solidFill>
                <a:effectLst/>
                <a:uLnTx/>
                <a:uFillTx/>
                <a:latin typeface="Arial" panose="020B0604020202020204" pitchFamily="34" charset="0"/>
                <a:ea typeface="黑体" panose="02010609060101010101" pitchFamily="49" charset="-122"/>
                <a:cs typeface="+mn-cs"/>
              </a:rPr>
            </a:fld>
            <a:endParaRPr kumimoji="0" lang="en-US" sz="18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5" name="灯片编号占位符 4"/>
          <p:cNvSpPr>
            <a:spLocks noGrp="1"/>
          </p:cNvSpPr>
          <p:nvPr>
            <p:ph type="sldNum" sz="quarter" idx="11"/>
          </p:nvPr>
        </p:nvSpPr>
        <p:spPr/>
        <p:txBody>
          <a:bodyPr/>
          <a:p>
            <a:pPr lvl="0" fontAlgn="base">
              <a:buNone/>
            </a:pPr>
            <a:fld id="{9A0DB2DC-4C9A-4742-B13C-FB6460FD3503}" type="slidenum">
              <a:rPr lang="zh-CN" altLang="en-US" strike="noStrike" noProof="1" dirty="0">
                <a:latin typeface="Arial" panose="020B0604020202020204" pitchFamily="34" charset="0"/>
                <a:ea typeface="黑体" panose="02010609060101010101" pitchFamily="49" charset="-122"/>
                <a:cs typeface="+mn-cs"/>
              </a:rPr>
            </a:fld>
            <a:endParaRPr lang="zh-CN" altLang="en-US" strike="noStrike" noProof="1" dirty="0">
              <a:latin typeface="Arial" panose="020B0604020202020204" pitchFamily="34" charset="0"/>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468313" y="1052513"/>
            <a:ext cx="4038600" cy="50736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59313" y="1052513"/>
            <a:ext cx="4038600" cy="50736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p:txBody>
          <a:bodyPr/>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fld id="{F17CB138-29C3-4F88-B6A6-2D796172A3FB}" type="datetime1">
              <a:rPr kumimoji="0" lang="zh-CN" altLang="en-US" sz="1200" b="1" i="0" u="none" strike="noStrike" kern="1200" cap="none" spc="0" normalizeH="0" baseline="0" noProof="0">
                <a:ln>
                  <a:noFill/>
                </a:ln>
                <a:solidFill>
                  <a:schemeClr val="tx1"/>
                </a:solidFill>
                <a:effectLst/>
                <a:uLnTx/>
                <a:uFillTx/>
                <a:latin typeface="Arial" panose="020B0604020202020204" pitchFamily="34" charset="0"/>
                <a:ea typeface="黑体" panose="02010609060101010101" pitchFamily="49" charset="-122"/>
                <a:cs typeface="+mn-cs"/>
              </a:rPr>
            </a:fld>
            <a:endParaRPr kumimoji="0" lang="en-US" sz="18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6" name="灯片编号占位符 5"/>
          <p:cNvSpPr>
            <a:spLocks noGrp="1"/>
          </p:cNvSpPr>
          <p:nvPr>
            <p:ph type="sldNum" sz="quarter" idx="11"/>
          </p:nvPr>
        </p:nvSpPr>
        <p:spPr/>
        <p:txBody>
          <a:bodyPr/>
          <a:p>
            <a:pPr lvl="0" fontAlgn="base">
              <a:buNone/>
            </a:pPr>
            <a:fld id="{9A0DB2DC-4C9A-4742-B13C-FB6460FD3503}" type="slidenum">
              <a:rPr lang="zh-CN" altLang="en-US" strike="noStrike" noProof="1" dirty="0">
                <a:latin typeface="Arial" panose="020B0604020202020204" pitchFamily="34" charset="0"/>
                <a:ea typeface="黑体" panose="02010609060101010101" pitchFamily="49" charset="-122"/>
                <a:cs typeface="+mn-cs"/>
              </a:rPr>
            </a:fld>
            <a:endParaRPr lang="zh-CN" altLang="en-US" strike="noStrike" noProof="1" dirty="0">
              <a:latin typeface="Arial" panose="020B0604020202020204" pitchFamily="34" charset="0"/>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7" name="日期占位符 6"/>
          <p:cNvSpPr>
            <a:spLocks noGrp="1"/>
          </p:cNvSpPr>
          <p:nvPr>
            <p:ph type="dt" sz="half" idx="10"/>
          </p:nvPr>
        </p:nvSpPr>
        <p:spPr/>
        <p:txBody>
          <a:bodyPr/>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fld id="{F17CB138-29C3-4F88-B6A6-2D796172A3FB}" type="datetime1">
              <a:rPr kumimoji="0" lang="zh-CN" altLang="en-US" sz="1200" b="1" i="0" u="none" strike="noStrike" kern="1200" cap="none" spc="0" normalizeH="0" baseline="0" noProof="0">
                <a:ln>
                  <a:noFill/>
                </a:ln>
                <a:solidFill>
                  <a:schemeClr val="tx1"/>
                </a:solidFill>
                <a:effectLst/>
                <a:uLnTx/>
                <a:uFillTx/>
                <a:latin typeface="Arial" panose="020B0604020202020204" pitchFamily="34" charset="0"/>
                <a:ea typeface="黑体" panose="02010609060101010101" pitchFamily="49" charset="-122"/>
                <a:cs typeface="+mn-cs"/>
              </a:rPr>
            </a:fld>
            <a:endParaRPr kumimoji="0" lang="en-US" sz="18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8" name="灯片编号占位符 7"/>
          <p:cNvSpPr>
            <a:spLocks noGrp="1"/>
          </p:cNvSpPr>
          <p:nvPr>
            <p:ph type="sldNum" sz="quarter" idx="11"/>
          </p:nvPr>
        </p:nvSpPr>
        <p:spPr/>
        <p:txBody>
          <a:bodyPr/>
          <a:p>
            <a:pPr lvl="0" fontAlgn="base">
              <a:buNone/>
            </a:pPr>
            <a:fld id="{9A0DB2DC-4C9A-4742-B13C-FB6460FD3503}" type="slidenum">
              <a:rPr lang="zh-CN" altLang="en-US" strike="noStrike" noProof="1" dirty="0">
                <a:latin typeface="Arial" panose="020B0604020202020204" pitchFamily="34" charset="0"/>
                <a:ea typeface="黑体" panose="02010609060101010101" pitchFamily="49" charset="-122"/>
                <a:cs typeface="+mn-cs"/>
              </a:rPr>
            </a:fld>
            <a:endParaRPr lang="zh-CN" altLang="en-US" strike="noStrike" noProof="1" dirty="0">
              <a:latin typeface="Arial" panose="020B0604020202020204" pitchFamily="34" charset="0"/>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日期占位符 2"/>
          <p:cNvSpPr>
            <a:spLocks noGrp="1"/>
          </p:cNvSpPr>
          <p:nvPr>
            <p:ph type="dt" sz="half" idx="10"/>
          </p:nvPr>
        </p:nvSpPr>
        <p:spPr/>
        <p:txBody>
          <a:bodyPr/>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fld id="{F17CB138-29C3-4F88-B6A6-2D796172A3FB}" type="datetime1">
              <a:rPr kumimoji="0" lang="zh-CN" altLang="en-US" sz="1200" b="1" i="0" u="none" strike="noStrike" kern="1200" cap="none" spc="0" normalizeH="0" baseline="0" noProof="0">
                <a:ln>
                  <a:noFill/>
                </a:ln>
                <a:solidFill>
                  <a:schemeClr val="tx1"/>
                </a:solidFill>
                <a:effectLst/>
                <a:uLnTx/>
                <a:uFillTx/>
                <a:latin typeface="Arial" panose="020B0604020202020204" pitchFamily="34" charset="0"/>
                <a:ea typeface="黑体" panose="02010609060101010101" pitchFamily="49" charset="-122"/>
                <a:cs typeface="+mn-cs"/>
              </a:rPr>
            </a:fld>
            <a:endParaRPr kumimoji="0" lang="en-US" sz="18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4" name="灯片编号占位符 3"/>
          <p:cNvSpPr>
            <a:spLocks noGrp="1"/>
          </p:cNvSpPr>
          <p:nvPr>
            <p:ph type="sldNum" sz="quarter" idx="11"/>
          </p:nvPr>
        </p:nvSpPr>
        <p:spPr/>
        <p:txBody>
          <a:bodyPr/>
          <a:p>
            <a:pPr lvl="0" fontAlgn="base">
              <a:buNone/>
            </a:pPr>
            <a:fld id="{9A0DB2DC-4C9A-4742-B13C-FB6460FD3503}" type="slidenum">
              <a:rPr lang="zh-CN" altLang="en-US" strike="noStrike" noProof="1" dirty="0">
                <a:latin typeface="Arial" panose="020B0604020202020204" pitchFamily="34" charset="0"/>
                <a:ea typeface="黑体" panose="02010609060101010101" pitchFamily="49" charset="-122"/>
                <a:cs typeface="+mn-cs"/>
              </a:rPr>
            </a:fld>
            <a:endParaRPr lang="zh-CN" altLang="en-US" strike="noStrike" noProof="1" dirty="0">
              <a:latin typeface="Arial" panose="020B0604020202020204" pitchFamily="34" charset="0"/>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fld id="{F17CB138-29C3-4F88-B6A6-2D796172A3FB}" type="datetime1">
              <a:rPr kumimoji="0" lang="zh-CN" altLang="en-US" sz="1200" b="1" i="0" u="none" strike="noStrike" kern="1200" cap="none" spc="0" normalizeH="0" baseline="0" noProof="0">
                <a:ln>
                  <a:noFill/>
                </a:ln>
                <a:solidFill>
                  <a:schemeClr val="tx1"/>
                </a:solidFill>
                <a:effectLst/>
                <a:uLnTx/>
                <a:uFillTx/>
                <a:latin typeface="Arial" panose="020B0604020202020204" pitchFamily="34" charset="0"/>
                <a:ea typeface="黑体" panose="02010609060101010101" pitchFamily="49" charset="-122"/>
                <a:cs typeface="+mn-cs"/>
              </a:rPr>
            </a:fld>
            <a:endParaRPr kumimoji="0" lang="en-US" sz="18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3" name="灯片编号占位符 2"/>
          <p:cNvSpPr>
            <a:spLocks noGrp="1"/>
          </p:cNvSpPr>
          <p:nvPr>
            <p:ph type="sldNum" sz="quarter" idx="11"/>
          </p:nvPr>
        </p:nvSpPr>
        <p:spPr/>
        <p:txBody>
          <a:bodyPr/>
          <a:p>
            <a:pPr lvl="0" fontAlgn="base">
              <a:buNone/>
            </a:pPr>
            <a:fld id="{9A0DB2DC-4C9A-4742-B13C-FB6460FD3503}" type="slidenum">
              <a:rPr lang="zh-CN" altLang="en-US" strike="noStrike" noProof="1" dirty="0">
                <a:latin typeface="Arial" panose="020B0604020202020204" pitchFamily="34" charset="0"/>
                <a:ea typeface="黑体" panose="02010609060101010101" pitchFamily="49" charset="-122"/>
                <a:cs typeface="+mn-cs"/>
              </a:rPr>
            </a:fld>
            <a:endParaRPr lang="zh-CN" altLang="en-US" strike="noStrike" noProof="1" dirty="0">
              <a:latin typeface="Arial" panose="020B0604020202020204" pitchFamily="34" charset="0"/>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fld id="{F17CB138-29C3-4F88-B6A6-2D796172A3FB}" type="datetime1">
              <a:rPr kumimoji="0" lang="zh-CN" altLang="en-US" sz="1200" b="1" i="0" u="none" strike="noStrike" kern="1200" cap="none" spc="0" normalizeH="0" baseline="0" noProof="0">
                <a:ln>
                  <a:noFill/>
                </a:ln>
                <a:solidFill>
                  <a:schemeClr val="tx1"/>
                </a:solidFill>
                <a:effectLst/>
                <a:uLnTx/>
                <a:uFillTx/>
                <a:latin typeface="Arial" panose="020B0604020202020204" pitchFamily="34" charset="0"/>
                <a:ea typeface="黑体" panose="02010609060101010101" pitchFamily="49" charset="-122"/>
                <a:cs typeface="+mn-cs"/>
              </a:rPr>
            </a:fld>
            <a:endParaRPr kumimoji="0" lang="en-US" sz="18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6" name="灯片编号占位符 5"/>
          <p:cNvSpPr>
            <a:spLocks noGrp="1"/>
          </p:cNvSpPr>
          <p:nvPr>
            <p:ph type="sldNum" sz="quarter" idx="11"/>
          </p:nvPr>
        </p:nvSpPr>
        <p:spPr/>
        <p:txBody>
          <a:bodyPr/>
          <a:p>
            <a:pPr lvl="0" fontAlgn="base">
              <a:buNone/>
            </a:pPr>
            <a:fld id="{9A0DB2DC-4C9A-4742-B13C-FB6460FD3503}" type="slidenum">
              <a:rPr lang="zh-CN" altLang="en-US" strike="noStrike" noProof="1" dirty="0">
                <a:latin typeface="Arial" panose="020B0604020202020204" pitchFamily="34" charset="0"/>
                <a:ea typeface="黑体" panose="02010609060101010101" pitchFamily="49" charset="-122"/>
                <a:cs typeface="+mn-cs"/>
              </a:rPr>
            </a:fld>
            <a:endParaRPr lang="zh-CN" altLang="en-US" strike="noStrike" noProof="1" dirty="0">
              <a:latin typeface="Arial" panose="020B0604020202020204" pitchFamily="34" charset="0"/>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fld id="{FCF4EDEC-ACD7-40BA-AC69-11D52885C8DD}" type="datetime1">
              <a:rPr kumimoji="0" lang="zh-CN" altLang="en-US" sz="1400" b="0" i="0" u="none" strike="noStrike" kern="1200" cap="none" spc="0" normalizeH="0" baseline="0" noProof="0">
                <a:ln>
                  <a:noFill/>
                </a:ln>
                <a:solidFill>
                  <a:schemeClr val="hlink"/>
                </a:solidFill>
                <a:effectLst/>
                <a:uLnTx/>
                <a:uFillTx/>
                <a:latin typeface="Arial" panose="020B0604020202020204" pitchFamily="34" charset="0"/>
                <a:ea typeface="宋体" panose="02010600030101010101" pitchFamily="2" charset="-122"/>
                <a:cs typeface="+mn-cs"/>
              </a:rPr>
            </a:fld>
            <a:endParaRPr kumimoji="0" 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zh-CN" sz="1400" b="0" i="0" u="none" strike="noStrike" kern="1200" cap="none" spc="0" normalizeH="0" baseline="0" noProof="0">
              <a:ln>
                <a:noFill/>
              </a:ln>
              <a:solidFill>
                <a:schemeClr val="hlink"/>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0" rtl="0" eaLnBrk="0" fontAlgn="base" latinLnBrk="0" hangingPunct="0">
              <a:lnSpc>
                <a:spcPct val="100000"/>
              </a:lnSpc>
              <a:spcBef>
                <a:spcPct val="20000"/>
              </a:spcBef>
              <a:spcAft>
                <a:spcPct val="0"/>
              </a:spcAft>
              <a:buClr>
                <a:schemeClr val="accent2"/>
              </a:buClr>
              <a:buSzPct val="75000"/>
              <a:buFont typeface="Wingdings" panose="05000000000000000000" pitchFamily="2" charset="2"/>
              <a:buNone/>
              <a:defRPr/>
            </a:pPr>
            <a:endParaRPr kumimoji="0" lang="zh-CN" altLang="en-US" sz="3200" b="1" i="0" u="none" strike="noStrike" kern="0" cap="none" spc="0" normalizeH="0" baseline="0" noProof="0" smtClean="0">
              <a:ln>
                <a:noFill/>
              </a:ln>
              <a:solidFill>
                <a:schemeClr val="tx1"/>
              </a:solidFill>
              <a:effectLst/>
              <a:uLnTx/>
              <a:uFillTx/>
              <a:latin typeface="+mn-lt"/>
              <a:ea typeface="+mn-ea"/>
              <a:cs typeface="+mn-cs"/>
              <a:sym typeface="Arial" panose="020B0604020202020204" pitchFamily="34" charset="0"/>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fld id="{F17CB138-29C3-4F88-B6A6-2D796172A3FB}" type="datetime1">
              <a:rPr kumimoji="0" lang="zh-CN" altLang="en-US" sz="1200" b="1" i="0" u="none" strike="noStrike" kern="1200" cap="none" spc="0" normalizeH="0" baseline="0" noProof="0">
                <a:ln>
                  <a:noFill/>
                </a:ln>
                <a:solidFill>
                  <a:schemeClr val="tx1"/>
                </a:solidFill>
                <a:effectLst/>
                <a:uLnTx/>
                <a:uFillTx/>
                <a:latin typeface="Arial" panose="020B0604020202020204" pitchFamily="34" charset="0"/>
                <a:ea typeface="黑体" panose="02010609060101010101" pitchFamily="49" charset="-122"/>
                <a:cs typeface="+mn-cs"/>
              </a:rPr>
            </a:fld>
            <a:endParaRPr kumimoji="0" lang="en-US" sz="18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6" name="灯片编号占位符 5"/>
          <p:cNvSpPr>
            <a:spLocks noGrp="1"/>
          </p:cNvSpPr>
          <p:nvPr>
            <p:ph type="sldNum" sz="quarter" idx="11"/>
          </p:nvPr>
        </p:nvSpPr>
        <p:spPr/>
        <p:txBody>
          <a:bodyPr/>
          <a:p>
            <a:pPr lvl="0" fontAlgn="base">
              <a:buNone/>
            </a:pPr>
            <a:fld id="{9A0DB2DC-4C9A-4742-B13C-FB6460FD3503}" type="slidenum">
              <a:rPr lang="zh-CN" altLang="en-US" strike="noStrike" noProof="1" dirty="0">
                <a:latin typeface="Arial" panose="020B0604020202020204" pitchFamily="34" charset="0"/>
                <a:ea typeface="黑体" panose="02010609060101010101" pitchFamily="49" charset="-122"/>
                <a:cs typeface="+mn-cs"/>
              </a:rPr>
            </a:fld>
            <a:endParaRPr lang="zh-CN" altLang="en-US" strike="noStrike" noProof="1" dirty="0">
              <a:latin typeface="Arial" panose="020B0604020202020204" pitchFamily="34" charset="0"/>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fld id="{F17CB138-29C3-4F88-B6A6-2D796172A3FB}" type="datetime1">
              <a:rPr kumimoji="0" lang="zh-CN" altLang="en-US" sz="1200" b="1" i="0" u="none" strike="noStrike" kern="1200" cap="none" spc="0" normalizeH="0" baseline="0" noProof="0">
                <a:ln>
                  <a:noFill/>
                </a:ln>
                <a:solidFill>
                  <a:schemeClr val="tx1"/>
                </a:solidFill>
                <a:effectLst/>
                <a:uLnTx/>
                <a:uFillTx/>
                <a:latin typeface="Arial" panose="020B0604020202020204" pitchFamily="34" charset="0"/>
                <a:ea typeface="黑体" panose="02010609060101010101" pitchFamily="49" charset="-122"/>
                <a:cs typeface="+mn-cs"/>
              </a:rPr>
            </a:fld>
            <a:endParaRPr kumimoji="0" lang="en-US" sz="18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5" name="灯片编号占位符 4"/>
          <p:cNvSpPr>
            <a:spLocks noGrp="1"/>
          </p:cNvSpPr>
          <p:nvPr>
            <p:ph type="sldNum" sz="quarter" idx="11"/>
          </p:nvPr>
        </p:nvSpPr>
        <p:spPr/>
        <p:txBody>
          <a:bodyPr/>
          <a:p>
            <a:pPr lvl="0" fontAlgn="base">
              <a:buNone/>
            </a:pPr>
            <a:fld id="{9A0DB2DC-4C9A-4742-B13C-FB6460FD3503}" type="slidenum">
              <a:rPr lang="zh-CN" altLang="en-US" strike="noStrike" noProof="1" dirty="0">
                <a:latin typeface="Arial" panose="020B0604020202020204" pitchFamily="34" charset="0"/>
                <a:ea typeface="黑体" panose="02010609060101010101" pitchFamily="49" charset="-122"/>
                <a:cs typeface="+mn-cs"/>
              </a:rPr>
            </a:fld>
            <a:endParaRPr lang="zh-CN" altLang="en-US" strike="noStrike" noProof="1" dirty="0">
              <a:latin typeface="Arial" panose="020B0604020202020204" pitchFamily="34" charset="0"/>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40513" y="88900"/>
            <a:ext cx="2057400" cy="6037263"/>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468313" y="88900"/>
            <a:ext cx="6019800" cy="6037263"/>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fld id="{F17CB138-29C3-4F88-B6A6-2D796172A3FB}" type="datetime1">
              <a:rPr kumimoji="0" lang="zh-CN" altLang="en-US" sz="1200" b="1" i="0" u="none" strike="noStrike" kern="1200" cap="none" spc="0" normalizeH="0" baseline="0" noProof="0">
                <a:ln>
                  <a:noFill/>
                </a:ln>
                <a:solidFill>
                  <a:schemeClr val="tx1"/>
                </a:solidFill>
                <a:effectLst/>
                <a:uLnTx/>
                <a:uFillTx/>
                <a:latin typeface="Arial" panose="020B0604020202020204" pitchFamily="34" charset="0"/>
                <a:ea typeface="黑体" panose="02010609060101010101" pitchFamily="49" charset="-122"/>
                <a:cs typeface="+mn-cs"/>
              </a:rPr>
            </a:fld>
            <a:endParaRPr kumimoji="0" lang="en-US" sz="18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5" name="灯片编号占位符 4"/>
          <p:cNvSpPr>
            <a:spLocks noGrp="1"/>
          </p:cNvSpPr>
          <p:nvPr>
            <p:ph type="sldNum" sz="quarter" idx="11"/>
          </p:nvPr>
        </p:nvSpPr>
        <p:spPr/>
        <p:txBody>
          <a:bodyPr/>
          <a:p>
            <a:pPr lvl="0" fontAlgn="base">
              <a:buNone/>
            </a:pPr>
            <a:fld id="{9A0DB2DC-4C9A-4742-B13C-FB6460FD3503}" type="slidenum">
              <a:rPr lang="zh-CN" altLang="en-US" strike="noStrike" noProof="1" dirty="0">
                <a:latin typeface="Arial" panose="020B0604020202020204" pitchFamily="34" charset="0"/>
                <a:ea typeface="黑体" panose="02010609060101010101" pitchFamily="49" charset="-122"/>
                <a:cs typeface="+mn-cs"/>
              </a:rPr>
            </a:fld>
            <a:endParaRPr lang="zh-CN" altLang="en-US" strike="noStrike" noProof="1" dirty="0">
              <a:latin typeface="Arial" panose="020B0604020202020204" pitchFamily="34" charset="0"/>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fontAlgn="base"/>
            <a:r>
              <a:rPr lang="zh-CN" altLang="en-US" strike="noStrike" noProof="1" smtClean="0"/>
              <a:t>单击此处编辑母版文本样式</a:t>
            </a:r>
            <a:endParaRPr lang="zh-CN" altLang="en-US" strike="noStrike" noProof="1" smtClean="0"/>
          </a:p>
        </p:txBody>
      </p:sp>
      <p:sp>
        <p:nvSpPr>
          <p:cNvPr id="4" name="日期占位符 3"/>
          <p:cNvSpPr>
            <a:spLocks noGrp="1"/>
          </p:cNvSpPr>
          <p:nvPr>
            <p:ph type="dt" sz="half" idx="10"/>
          </p:nvPr>
        </p:nvSpPr>
        <p:spPr/>
        <p:txBody>
          <a:bodyPr/>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fld id="{FCF4EDEC-ACD7-40BA-AC69-11D52885C8DD}" type="datetime1">
              <a:rPr kumimoji="0" lang="zh-CN" altLang="en-US" sz="1400" b="0" i="0" u="none" strike="noStrike" kern="1200" cap="none" spc="0" normalizeH="0" baseline="0" noProof="0">
                <a:ln>
                  <a:noFill/>
                </a:ln>
                <a:solidFill>
                  <a:schemeClr val="hlink"/>
                </a:solidFill>
                <a:effectLst/>
                <a:uLnTx/>
                <a:uFillTx/>
                <a:latin typeface="Arial" panose="020B0604020202020204" pitchFamily="34" charset="0"/>
                <a:ea typeface="宋体" panose="02010600030101010101" pitchFamily="2" charset="-122"/>
                <a:cs typeface="+mn-cs"/>
              </a:rPr>
            </a:fld>
            <a:endParaRPr kumimoji="0" 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zh-CN" sz="1400" b="0" i="0" u="none" strike="noStrike" kern="1200" cap="none" spc="0" normalizeH="0" baseline="0" noProof="0">
              <a:ln>
                <a:noFill/>
              </a:ln>
              <a:solidFill>
                <a:schemeClr val="hlink"/>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bg>
      <p:bgPr>
        <a:solidFill>
          <a:schemeClr val="folHlink"/>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2819400" y="1981200"/>
            <a:ext cx="29718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5943600" y="1981200"/>
            <a:ext cx="29718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7" name="日期占位符 4"/>
          <p:cNvSpPr>
            <a:spLocks noGrp="1"/>
          </p:cNvSpPr>
          <p:nvPr>
            <p:ph type="dt" sz="half" idx="12"/>
          </p:nvPr>
        </p:nvSpPr>
        <p:spPr bwMode="auto">
          <a:xfrm>
            <a:off x="3048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2075" tIns="46038" rIns="92075" bIns="46038" numCol="1" anchor="ctr" anchorCtr="0" compatLnSpc="1"/>
          <a:lstStyle>
            <a:lvl1pPr>
              <a:defRPr smtClean="0"/>
            </a:lvl1p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fld id="{5C4A86EF-6E94-402A-89EE-90D55BE5BF43}" type="datetime1">
              <a:rPr kumimoji="0" lang="zh-CN" altLang="en-US" sz="1400" b="0" i="0" u="none" strike="noStrike" kern="1200" cap="none" spc="0" normalizeH="0" baseline="0" noProof="0">
                <a:ln>
                  <a:noFill/>
                </a:ln>
                <a:solidFill>
                  <a:schemeClr val="hlink"/>
                </a:solidFill>
                <a:effectLst/>
                <a:uLnTx/>
                <a:uFillTx/>
                <a:latin typeface="Arial" panose="020B0604020202020204" pitchFamily="34" charset="0"/>
                <a:ea typeface="宋体" panose="02010600030101010101" pitchFamily="2" charset="-122"/>
                <a:cs typeface="+mn-cs"/>
              </a:rPr>
            </a:fld>
            <a:endParaRPr kumimoji="0" 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 name="页脚占位符 5"/>
          <p:cNvSpPr>
            <a:spLocks noGrp="1"/>
          </p:cNvSpPr>
          <p:nvPr>
            <p:ph type="ftr" sz="quarter" idx="3"/>
          </p:nvPr>
        </p:nvSpPr>
        <p:spPr bwMode="auto">
          <a:xfrm>
            <a:off x="35814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2075" tIns="46038" rIns="92075" bIns="46038" numCol="1" anchor="ctr" anchorCtr="0" compatLnSpc="1"/>
          <a:lstStyle>
            <a:lvl1pPr>
              <a:defRPr smtClean="0"/>
            </a:lvl1p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zh-CN" sz="1400" b="0" i="0" u="none" strike="noStrike" kern="1200" cap="none" spc="0" normalizeH="0" baseline="0" noProof="0">
              <a:ln>
                <a:noFill/>
              </a:ln>
              <a:solidFill>
                <a:schemeClr val="hlink"/>
              </a:solidFill>
              <a:effectLst/>
              <a:uLnTx/>
              <a:uFillTx/>
              <a:latin typeface="Arial" panose="020B0604020202020204" pitchFamily="34" charset="0"/>
              <a:ea typeface="宋体" panose="02010600030101010101" pitchFamily="2" charset="-122"/>
              <a:cs typeface="+mn-cs"/>
            </a:endParaRPr>
          </a:p>
        </p:txBody>
      </p:sp>
      <p:sp>
        <p:nvSpPr>
          <p:cNvPr id="9" name="灯片编号占位符 6"/>
          <p:cNvSpPr>
            <a:spLocks noGrp="1"/>
          </p:cNvSpPr>
          <p:nvPr>
            <p:ph type="sldNum" sz="quarter" idx="4"/>
          </p:nvPr>
        </p:nvSpPr>
        <p:spPr>
          <a:xfrm>
            <a:off x="7010400" y="6248400"/>
            <a:ext cx="1905000" cy="457200"/>
          </a:xfrm>
          <a:prstGeom prst="rect">
            <a:avLst/>
          </a:prstGeom>
        </p:spPr>
        <p:txBody>
          <a:bodyPr/>
          <a:p>
            <a:pPr lvl="0" fontAlgn="base">
              <a:buNone/>
            </a:pPr>
            <a:fld id="{9A0DB2DC-4C9A-4742-B13C-FB6460FD3503}" type="slidenum">
              <a:rPr lang="zh-CN" altLang="en-US" strike="noStrike" noProof="1" dirty="0">
                <a:latin typeface="Arial" panose="020B0604020202020204" pitchFamily="34" charset="0"/>
                <a:ea typeface="宋体" panose="02010600030101010101" pitchFamily="2" charset="-122"/>
                <a:cs typeface="+mn-cs"/>
              </a:rPr>
            </a:fld>
            <a:endParaRPr lang="zh-CN" altLang="en-US" strike="noStrike" noProof="1"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7" name="日期占位符 6"/>
          <p:cNvSpPr>
            <a:spLocks noGrp="1"/>
          </p:cNvSpPr>
          <p:nvPr>
            <p:ph type="dt" sz="half" idx="10"/>
          </p:nvPr>
        </p:nvSpPr>
        <p:spPr/>
        <p:txBody>
          <a:bodyPr/>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fld id="{FCF4EDEC-ACD7-40BA-AC69-11D52885C8DD}" type="datetime1">
              <a:rPr kumimoji="0" lang="zh-CN" altLang="en-US" sz="1400" b="0" i="0" u="none" strike="noStrike" kern="1200" cap="none" spc="0" normalizeH="0" baseline="0" noProof="0">
                <a:ln>
                  <a:noFill/>
                </a:ln>
                <a:solidFill>
                  <a:schemeClr val="hlink"/>
                </a:solidFill>
                <a:effectLst/>
                <a:uLnTx/>
                <a:uFillTx/>
                <a:latin typeface="Arial" panose="020B0604020202020204" pitchFamily="34" charset="0"/>
                <a:ea typeface="宋体" panose="02010600030101010101" pitchFamily="2" charset="-122"/>
                <a:cs typeface="+mn-cs"/>
              </a:rPr>
            </a:fld>
            <a:endParaRPr kumimoji="0" 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 name="页脚占位符 7"/>
          <p:cNvSpPr>
            <a:spLocks noGrp="1"/>
          </p:cNvSpPr>
          <p:nvPr>
            <p:ph type="ftr" sz="quarter" idx="11"/>
          </p:nvPr>
        </p:nvSpPr>
        <p:spPr/>
        <p:txBody>
          <a:bodyPr/>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zh-CN" sz="1400" b="0" i="0" u="none" strike="noStrike" kern="1200" cap="none" spc="0" normalizeH="0" baseline="0" noProof="0">
              <a:ln>
                <a:noFill/>
              </a:ln>
              <a:solidFill>
                <a:schemeClr val="hlink"/>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日期占位符 2"/>
          <p:cNvSpPr>
            <a:spLocks noGrp="1"/>
          </p:cNvSpPr>
          <p:nvPr>
            <p:ph type="dt" sz="half" idx="10"/>
          </p:nvPr>
        </p:nvSpPr>
        <p:spPr/>
        <p:txBody>
          <a:bodyPr/>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fld id="{FCF4EDEC-ACD7-40BA-AC69-11D52885C8DD}" type="datetime1">
              <a:rPr kumimoji="0" lang="zh-CN" altLang="en-US" sz="1400" b="0" i="0" u="none" strike="noStrike" kern="1200" cap="none" spc="0" normalizeH="0" baseline="0" noProof="0">
                <a:ln>
                  <a:noFill/>
                </a:ln>
                <a:solidFill>
                  <a:schemeClr val="hlink"/>
                </a:solidFill>
                <a:effectLst/>
                <a:uLnTx/>
                <a:uFillTx/>
                <a:latin typeface="Arial" panose="020B0604020202020204" pitchFamily="34" charset="0"/>
                <a:ea typeface="宋体" panose="02010600030101010101" pitchFamily="2" charset="-122"/>
                <a:cs typeface="+mn-cs"/>
              </a:rPr>
            </a:fld>
            <a:endParaRPr kumimoji="0" 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 name="页脚占位符 3"/>
          <p:cNvSpPr>
            <a:spLocks noGrp="1"/>
          </p:cNvSpPr>
          <p:nvPr>
            <p:ph type="ftr" sz="quarter" idx="11"/>
          </p:nvPr>
        </p:nvSpPr>
        <p:spPr/>
        <p:txBody>
          <a:bodyPr/>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zh-CN" sz="1400" b="0" i="0" u="none" strike="noStrike" kern="1200" cap="none" spc="0" normalizeH="0" baseline="0" noProof="0">
              <a:ln>
                <a:noFill/>
              </a:ln>
              <a:solidFill>
                <a:schemeClr val="hlink"/>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fld id="{FCF4EDEC-ACD7-40BA-AC69-11D52885C8DD}" type="datetime1">
              <a:rPr kumimoji="0" lang="zh-CN" altLang="en-US" sz="1400" b="0" i="0" u="none" strike="noStrike" kern="1200" cap="none" spc="0" normalizeH="0" baseline="0" noProof="0">
                <a:ln>
                  <a:noFill/>
                </a:ln>
                <a:solidFill>
                  <a:schemeClr val="hlink"/>
                </a:solidFill>
                <a:effectLst/>
                <a:uLnTx/>
                <a:uFillTx/>
                <a:latin typeface="Arial" panose="020B0604020202020204" pitchFamily="34" charset="0"/>
                <a:ea typeface="宋体" panose="02010600030101010101" pitchFamily="2" charset="-122"/>
                <a:cs typeface="+mn-cs"/>
              </a:rPr>
            </a:fld>
            <a:endParaRPr kumimoji="0" 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 name="页脚占位符 2"/>
          <p:cNvSpPr>
            <a:spLocks noGrp="1"/>
          </p:cNvSpPr>
          <p:nvPr>
            <p:ph type="ftr" sz="quarter" idx="11"/>
          </p:nvPr>
        </p:nvSpPr>
        <p:spPr/>
        <p:txBody>
          <a:bodyPr/>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zh-CN" sz="1400" b="0" i="0" u="none" strike="noStrike" kern="1200" cap="none" spc="0" normalizeH="0" baseline="0" noProof="0">
              <a:ln>
                <a:noFill/>
              </a:ln>
              <a:solidFill>
                <a:schemeClr val="hlink"/>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fld id="{FCF4EDEC-ACD7-40BA-AC69-11D52885C8DD}" type="datetime1">
              <a:rPr kumimoji="0" lang="zh-CN" altLang="en-US" sz="1400" b="0" i="0" u="none" strike="noStrike" kern="1200" cap="none" spc="0" normalizeH="0" baseline="0" noProof="0">
                <a:ln>
                  <a:noFill/>
                </a:ln>
                <a:solidFill>
                  <a:schemeClr val="hlink"/>
                </a:solidFill>
                <a:effectLst/>
                <a:uLnTx/>
                <a:uFillTx/>
                <a:latin typeface="Arial" panose="020B0604020202020204" pitchFamily="34" charset="0"/>
                <a:ea typeface="宋体" panose="02010600030101010101" pitchFamily="2" charset="-122"/>
                <a:cs typeface="+mn-cs"/>
              </a:rPr>
            </a:fld>
            <a:endParaRPr kumimoji="0" 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zh-CN" sz="1400" b="0" i="0" u="none" strike="noStrike" kern="1200" cap="none" spc="0" normalizeH="0" baseline="0" noProof="0">
              <a:ln>
                <a:noFill/>
              </a:ln>
              <a:solidFill>
                <a:schemeClr val="hlink"/>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1792288" y="612775"/>
            <a:ext cx="5486400" cy="4114800"/>
          </a:xfrm>
        </p:spPr>
        <p:txBody>
          <a:bodyPr vert="horz" wrap="square" lIns="92075" tIns="46038" rIns="92075" bIns="46038"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0" rtl="0" eaLnBrk="0" fontAlgn="base" latinLnBrk="0" hangingPunct="0">
              <a:lnSpc>
                <a:spcPct val="100000"/>
              </a:lnSpc>
              <a:spcBef>
                <a:spcPct val="20000"/>
              </a:spcBef>
              <a:spcAft>
                <a:spcPct val="0"/>
              </a:spcAft>
              <a:buClr>
                <a:schemeClr val="hlink"/>
              </a:buClr>
              <a:buSzPct val="50000"/>
              <a:buFont typeface="Monotype Sorts" pitchFamily="2" charset="2"/>
              <a:buNone/>
              <a:defRPr/>
            </a:pPr>
            <a:endParaRPr kumimoji="0" lang="zh-CN" altLang="en-US" sz="3200" b="0" i="0" u="none" strike="noStrike" kern="0" cap="none" spc="0" normalizeH="0" baseline="0" noProof="0" smtClean="0">
              <a:ln>
                <a:noFill/>
              </a:ln>
              <a:solidFill>
                <a:schemeClr val="tx1"/>
              </a:solidFill>
              <a:effectLst/>
              <a:uLnTx/>
              <a:uFillTx/>
              <a:latin typeface="+mn-lt"/>
              <a:ea typeface="+mn-ea"/>
              <a:cs typeface="+mn-cs"/>
              <a:sym typeface="Arial" panose="020B0604020202020204" pitchFamily="34" charset="0"/>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fld id="{FCF4EDEC-ACD7-40BA-AC69-11D52885C8DD}" type="datetime1">
              <a:rPr kumimoji="0" lang="zh-CN" altLang="en-US" sz="1400" b="0" i="0" u="none" strike="noStrike" kern="1200" cap="none" spc="0" normalizeH="0" baseline="0" noProof="0">
                <a:ln>
                  <a:noFill/>
                </a:ln>
                <a:solidFill>
                  <a:schemeClr val="hlink"/>
                </a:solidFill>
                <a:effectLst/>
                <a:uLnTx/>
                <a:uFillTx/>
                <a:latin typeface="Arial" panose="020B0604020202020204" pitchFamily="34" charset="0"/>
                <a:ea typeface="宋体" panose="02010600030101010101" pitchFamily="2" charset="-122"/>
                <a:cs typeface="+mn-cs"/>
              </a:rPr>
            </a:fld>
            <a:endParaRPr kumimoji="0" 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zh-CN" sz="1400" b="0" i="0" u="none" strike="noStrike" kern="1200" cap="none" spc="0" normalizeH="0" baseline="0" noProof="0">
              <a:ln>
                <a:noFill/>
              </a:ln>
              <a:solidFill>
                <a:schemeClr val="hlink"/>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6" Type="http://schemas.openxmlformats.org/officeDocument/2006/relationships/theme" Target="../theme/theme2.xml"/><Relationship Id="rId15" Type="http://schemas.openxmlformats.org/officeDocument/2006/relationships/image" Target="../media/image4.png"/><Relationship Id="rId14" Type="http://schemas.openxmlformats.org/officeDocument/2006/relationships/image" Target="../media/image3.png"/><Relationship Id="rId13" Type="http://schemas.openxmlformats.org/officeDocument/2006/relationships/image" Target="../media/image2.png"/><Relationship Id="rId12" Type="http://schemas.openxmlformats.org/officeDocument/2006/relationships/image" Target="../media/image1.png"/><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folHlink"/>
        </a:solidFill>
        <a:effectLst/>
      </p:bgPr>
    </p:bg>
    <p:spTree>
      <p:nvGrpSpPr>
        <p:cNvPr id="1" name=""/>
        <p:cNvGrpSpPr/>
        <p:nvPr/>
      </p:nvGrpSpPr>
      <p:grpSpPr/>
      <p:sp>
        <p:nvSpPr>
          <p:cNvPr id="1026" name="Arc 2"/>
          <p:cNvSpPr/>
          <p:nvPr/>
        </p:nvSpPr>
        <p:spPr>
          <a:xfrm>
            <a:off x="0" y="842963"/>
            <a:ext cx="2895600" cy="6018212"/>
          </a:xfrm>
          <a:custGeom>
            <a:avLst/>
            <a:gdLst/>
            <a:ahLst/>
            <a:cxnLst>
              <a:cxn ang="0">
                <a:pos x="0" y="0"/>
              </a:cxn>
              <a:cxn ang="0">
                <a:pos x="388171267" y="1676799800"/>
              </a:cxn>
              <a:cxn ang="0">
                <a:pos x="0" y="1676799800"/>
              </a:cxn>
            </a:cxnLst>
            <a:pathLst>
              <a:path w="21600" h="21600">
                <a:moveTo>
                  <a:pt x="-1" y="0"/>
                </a:moveTo>
                <a:cubicBezTo>
                  <a:pt x="11929" y="0"/>
                  <a:pt x="21600" y="9670"/>
                  <a:pt x="21600" y="21600"/>
                </a:cubicBezTo>
              </a:path>
              <a:path w="21600" h="21600">
                <a:moveTo>
                  <a:pt x="-1" y="0"/>
                </a:moveTo>
                <a:cubicBezTo>
                  <a:pt x="11929" y="0"/>
                  <a:pt x="21600" y="9670"/>
                  <a:pt x="21600" y="21600"/>
                </a:cubicBezTo>
                <a:lnTo>
                  <a:pt x="0" y="21600"/>
                </a:lnTo>
                <a:lnTo>
                  <a:pt x="-1" y="0"/>
                </a:lnTo>
                <a:close/>
              </a:path>
            </a:pathLst>
          </a:custGeom>
          <a:gradFill rotWithShape="0">
            <a:gsLst>
              <a:gs pos="0">
                <a:srgbClr val="CCECFF"/>
              </a:gs>
              <a:gs pos="100000">
                <a:srgbClr val="FFFFCC"/>
              </a:gs>
            </a:gsLst>
            <a:lin ang="5400000" scaled="1"/>
            <a:tileRect/>
          </a:gradFill>
          <a:ln w="9525">
            <a:noFill/>
          </a:ln>
        </p:spPr>
        <p:txBody>
          <a:bodyPr/>
          <a:p>
            <a:endParaRPr lang="zh-CN" altLang="en-US"/>
          </a:p>
        </p:txBody>
      </p:sp>
      <p:sp>
        <p:nvSpPr>
          <p:cNvPr id="1027" name="Rectangle 3"/>
          <p:cNvSpPr>
            <a:spLocks noGrp="1"/>
          </p:cNvSpPr>
          <p:nvPr>
            <p:ph type="title"/>
          </p:nvPr>
        </p:nvSpPr>
        <p:spPr>
          <a:xfrm>
            <a:off x="2819400" y="609600"/>
            <a:ext cx="6096000" cy="1143000"/>
          </a:xfrm>
          <a:prstGeom prst="rect">
            <a:avLst/>
          </a:prstGeom>
          <a:noFill/>
          <a:ln w="9525">
            <a:noFill/>
          </a:ln>
        </p:spPr>
        <p:txBody>
          <a:bodyPr lIns="92075" tIns="46038" rIns="92075" bIns="46038" anchor="ctr"/>
          <a:p>
            <a:pPr lvl="0"/>
            <a:r>
              <a:rPr lang="zh-CN" altLang="en-US" dirty="0"/>
              <a:t>单击此处编辑母版标题样式</a:t>
            </a:r>
            <a:endParaRPr lang="zh-CN" altLang="en-US" dirty="0"/>
          </a:p>
        </p:txBody>
      </p:sp>
      <p:sp>
        <p:nvSpPr>
          <p:cNvPr id="1028" name="Rectangle 4"/>
          <p:cNvSpPr>
            <a:spLocks noGrp="1"/>
          </p:cNvSpPr>
          <p:nvPr>
            <p:ph type="body"/>
          </p:nvPr>
        </p:nvSpPr>
        <p:spPr>
          <a:xfrm>
            <a:off x="2819400" y="1981200"/>
            <a:ext cx="6096000" cy="4114800"/>
          </a:xfrm>
          <a:prstGeom prst="rect">
            <a:avLst/>
          </a:prstGeom>
          <a:noFill/>
          <a:ln w="9525">
            <a:noFill/>
          </a:ln>
        </p:spPr>
        <p:txBody>
          <a:bodyPr lIns="92075" tIns="46038" rIns="92075" bIns="46038" anchor="t"/>
          <a:p>
            <a:pPr lvl="0"/>
            <a:r>
              <a:rPr lang="zh-CN" altLang="en-US" dirty="0"/>
              <a:t>单击此处编辑母版文本样式</a:t>
            </a:r>
            <a:endParaRPr lang="zh-CN" altLang="en-US" dirty="0"/>
          </a:p>
          <a:p>
            <a:pPr lvl="1" indent="-285750"/>
            <a:r>
              <a:rPr lang="zh-CN" altLang="en-US" dirty="0"/>
              <a:t>第二级</a:t>
            </a:r>
            <a:endParaRPr lang="zh-CN" altLang="en-US" dirty="0"/>
          </a:p>
          <a:p>
            <a:pPr lvl="2" indent="-228600"/>
            <a:r>
              <a:rPr lang="zh-CN" altLang="en-US" dirty="0"/>
              <a:t>第三级</a:t>
            </a:r>
            <a:endParaRPr lang="zh-CN" altLang="en-US" dirty="0"/>
          </a:p>
          <a:p>
            <a:pPr lvl="3" indent="-228600"/>
            <a:r>
              <a:rPr lang="zh-CN" altLang="en-US" dirty="0"/>
              <a:t>第四级</a:t>
            </a:r>
            <a:endParaRPr lang="zh-CN" altLang="en-US" dirty="0"/>
          </a:p>
          <a:p>
            <a:pPr lvl="4" indent="-228600"/>
            <a:r>
              <a:rPr lang="zh-CN" altLang="en-US" dirty="0"/>
              <a:t>第五级</a:t>
            </a:r>
            <a:endParaRPr lang="zh-CN" altLang="en-US" dirty="0"/>
          </a:p>
        </p:txBody>
      </p:sp>
      <p:sp>
        <p:nvSpPr>
          <p:cNvPr id="1029" name="Rectangle 5"/>
          <p:cNvSpPr>
            <a:spLocks noGrp="1" noChangeArrowheads="1"/>
          </p:cNvSpPr>
          <p:nvPr>
            <p:ph type="dt" sz="half" idx="2"/>
          </p:nvPr>
        </p:nvSpPr>
        <p:spPr bwMode="auto">
          <a:xfrm>
            <a:off x="3048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2075" tIns="46038" rIns="92075" bIns="46038" numCol="1" anchor="ctr" anchorCtr="0" compatLnSpc="1"/>
          <a:lstStyle>
            <a:lvl1pPr>
              <a:defRPr sz="1400" smtClean="0">
                <a:solidFill>
                  <a:schemeClr val="hlink"/>
                </a:solidFill>
              </a:defRPr>
            </a:lvl1p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fld id="{FCF4EDEC-ACD7-40BA-AC69-11D52885C8DD}" type="datetime1">
              <a:rPr kumimoji="0" lang="zh-CN" altLang="en-US" sz="1400" b="0" i="0" u="none" strike="noStrike" kern="1200" cap="none" spc="0" normalizeH="0" baseline="0" noProof="0">
                <a:ln>
                  <a:noFill/>
                </a:ln>
                <a:solidFill>
                  <a:schemeClr val="hlink"/>
                </a:solidFill>
                <a:effectLst/>
                <a:uLnTx/>
                <a:uFillTx/>
                <a:latin typeface="Arial" panose="020B0604020202020204" pitchFamily="34" charset="0"/>
                <a:ea typeface="宋体" panose="02010600030101010101" pitchFamily="2" charset="-122"/>
                <a:cs typeface="+mn-cs"/>
              </a:rPr>
            </a:fld>
            <a:endParaRPr kumimoji="0" 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30" name="Rectangle 6"/>
          <p:cNvSpPr>
            <a:spLocks noGrp="1" noChangeArrowheads="1"/>
          </p:cNvSpPr>
          <p:nvPr>
            <p:ph type="ftr" sz="quarter" idx="3"/>
          </p:nvPr>
        </p:nvSpPr>
        <p:spPr bwMode="auto">
          <a:xfrm>
            <a:off x="35814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2075" tIns="46038" rIns="92075" bIns="46038" numCol="1" anchor="ctr" anchorCtr="0" compatLnSpc="1"/>
          <a:lstStyle>
            <a:lvl1pPr algn="ctr">
              <a:defRPr sz="1400" smtClean="0">
                <a:solidFill>
                  <a:schemeClr val="hlink"/>
                </a:solidFill>
              </a:defRPr>
            </a:lvl1p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zh-CN" sz="1400" b="0" i="0" u="none" strike="noStrike" kern="1200" cap="none" spc="0" normalizeH="0" baseline="0" noProof="0">
              <a:ln>
                <a:noFill/>
              </a:ln>
              <a:solidFill>
                <a:schemeClr val="hlink"/>
              </a:solidFill>
              <a:effectLst/>
              <a:uLnTx/>
              <a:uFillTx/>
              <a:latin typeface="Arial" panose="020B0604020202020204" pitchFamily="34" charset="0"/>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p:txStyles>
    <p:titleStyle>
      <a:lvl1pPr algn="l" rtl="0" eaLnBrk="0" fontAlgn="base" hangingPunct="0">
        <a:lnSpc>
          <a:spcPct val="70000"/>
        </a:lnSpc>
        <a:spcBef>
          <a:spcPct val="0"/>
        </a:spcBef>
        <a:spcAft>
          <a:spcPct val="0"/>
        </a:spcAft>
        <a:defRPr sz="4800" b="1">
          <a:solidFill>
            <a:schemeClr val="tx2"/>
          </a:solidFill>
          <a:latin typeface="+mj-lt"/>
          <a:ea typeface="+mj-ea"/>
          <a:cs typeface="+mj-cs"/>
          <a:sym typeface="Arial Narrow" panose="020B0606020202030204" pitchFamily="34" charset="0"/>
        </a:defRPr>
      </a:lvl1pPr>
      <a:lvl2pPr algn="l" rtl="0" eaLnBrk="0" fontAlgn="base" hangingPunct="0">
        <a:lnSpc>
          <a:spcPct val="70000"/>
        </a:lnSpc>
        <a:spcBef>
          <a:spcPct val="0"/>
        </a:spcBef>
        <a:spcAft>
          <a:spcPct val="0"/>
        </a:spcAft>
        <a:defRPr sz="4800" b="1">
          <a:solidFill>
            <a:schemeClr val="tx2"/>
          </a:solidFill>
          <a:latin typeface="Arial Narrow" panose="020B0606020202030204" pitchFamily="34" charset="0"/>
          <a:ea typeface="宋体" panose="02010600030101010101" pitchFamily="2" charset="-122"/>
          <a:sym typeface="Arial Narrow" panose="020B0606020202030204" pitchFamily="34" charset="0"/>
        </a:defRPr>
      </a:lvl2pPr>
      <a:lvl3pPr algn="l" rtl="0" eaLnBrk="0" fontAlgn="base" hangingPunct="0">
        <a:lnSpc>
          <a:spcPct val="70000"/>
        </a:lnSpc>
        <a:spcBef>
          <a:spcPct val="0"/>
        </a:spcBef>
        <a:spcAft>
          <a:spcPct val="0"/>
        </a:spcAft>
        <a:defRPr sz="4800" b="1">
          <a:solidFill>
            <a:schemeClr val="tx2"/>
          </a:solidFill>
          <a:latin typeface="Arial Narrow" panose="020B0606020202030204" pitchFamily="34" charset="0"/>
          <a:ea typeface="宋体" panose="02010600030101010101" pitchFamily="2" charset="-122"/>
          <a:sym typeface="Arial Narrow" panose="020B0606020202030204" pitchFamily="34" charset="0"/>
        </a:defRPr>
      </a:lvl3pPr>
      <a:lvl4pPr algn="l" rtl="0" eaLnBrk="0" fontAlgn="base" hangingPunct="0">
        <a:lnSpc>
          <a:spcPct val="70000"/>
        </a:lnSpc>
        <a:spcBef>
          <a:spcPct val="0"/>
        </a:spcBef>
        <a:spcAft>
          <a:spcPct val="0"/>
        </a:spcAft>
        <a:defRPr sz="4800" b="1">
          <a:solidFill>
            <a:schemeClr val="tx2"/>
          </a:solidFill>
          <a:latin typeface="Arial Narrow" panose="020B0606020202030204" pitchFamily="34" charset="0"/>
          <a:ea typeface="宋体" panose="02010600030101010101" pitchFamily="2" charset="-122"/>
          <a:sym typeface="Arial Narrow" panose="020B0606020202030204" pitchFamily="34" charset="0"/>
        </a:defRPr>
      </a:lvl4pPr>
      <a:lvl5pPr algn="l" rtl="0" eaLnBrk="0" fontAlgn="base" hangingPunct="0">
        <a:lnSpc>
          <a:spcPct val="70000"/>
        </a:lnSpc>
        <a:spcBef>
          <a:spcPct val="0"/>
        </a:spcBef>
        <a:spcAft>
          <a:spcPct val="0"/>
        </a:spcAft>
        <a:defRPr sz="4800" b="1">
          <a:solidFill>
            <a:schemeClr val="tx2"/>
          </a:solidFill>
          <a:latin typeface="Arial Narrow" panose="020B0606020202030204" pitchFamily="34" charset="0"/>
          <a:ea typeface="宋体" panose="02010600030101010101" pitchFamily="2" charset="-122"/>
          <a:sym typeface="Arial Narrow" panose="020B0606020202030204" pitchFamily="34" charset="0"/>
        </a:defRPr>
      </a:lvl5pPr>
      <a:lvl6pPr marL="457200" algn="l" rtl="0" fontAlgn="base">
        <a:lnSpc>
          <a:spcPct val="70000"/>
        </a:lnSpc>
        <a:spcBef>
          <a:spcPct val="0"/>
        </a:spcBef>
        <a:spcAft>
          <a:spcPct val="0"/>
        </a:spcAft>
        <a:defRPr sz="4800" b="1">
          <a:solidFill>
            <a:schemeClr val="tx2"/>
          </a:solidFill>
          <a:latin typeface="Arial Narrow" panose="020B0606020202030204" pitchFamily="34" charset="0"/>
          <a:ea typeface="宋体" panose="02010600030101010101" pitchFamily="2" charset="-122"/>
          <a:sym typeface="Arial Narrow" panose="020B0606020202030204" pitchFamily="34" charset="0"/>
        </a:defRPr>
      </a:lvl6pPr>
      <a:lvl7pPr marL="914400" algn="l" rtl="0" fontAlgn="base">
        <a:lnSpc>
          <a:spcPct val="70000"/>
        </a:lnSpc>
        <a:spcBef>
          <a:spcPct val="0"/>
        </a:spcBef>
        <a:spcAft>
          <a:spcPct val="0"/>
        </a:spcAft>
        <a:defRPr sz="4800" b="1">
          <a:solidFill>
            <a:schemeClr val="tx2"/>
          </a:solidFill>
          <a:latin typeface="Arial Narrow" panose="020B0606020202030204" pitchFamily="34" charset="0"/>
          <a:ea typeface="宋体" panose="02010600030101010101" pitchFamily="2" charset="-122"/>
          <a:sym typeface="Arial Narrow" panose="020B0606020202030204" pitchFamily="34" charset="0"/>
        </a:defRPr>
      </a:lvl7pPr>
      <a:lvl8pPr marL="1371600" algn="l" rtl="0" fontAlgn="base">
        <a:lnSpc>
          <a:spcPct val="70000"/>
        </a:lnSpc>
        <a:spcBef>
          <a:spcPct val="0"/>
        </a:spcBef>
        <a:spcAft>
          <a:spcPct val="0"/>
        </a:spcAft>
        <a:defRPr sz="4800" b="1">
          <a:solidFill>
            <a:schemeClr val="tx2"/>
          </a:solidFill>
          <a:latin typeface="Arial Narrow" panose="020B0606020202030204" pitchFamily="34" charset="0"/>
          <a:ea typeface="宋体" panose="02010600030101010101" pitchFamily="2" charset="-122"/>
          <a:sym typeface="Arial Narrow" panose="020B0606020202030204" pitchFamily="34" charset="0"/>
        </a:defRPr>
      </a:lvl8pPr>
      <a:lvl9pPr marL="1828800" algn="l" rtl="0" fontAlgn="base">
        <a:lnSpc>
          <a:spcPct val="70000"/>
        </a:lnSpc>
        <a:spcBef>
          <a:spcPct val="0"/>
        </a:spcBef>
        <a:spcAft>
          <a:spcPct val="0"/>
        </a:spcAft>
        <a:defRPr sz="4800" b="1">
          <a:solidFill>
            <a:schemeClr val="tx2"/>
          </a:solidFill>
          <a:latin typeface="Arial Narrow" panose="020B0606020202030204" pitchFamily="34" charset="0"/>
          <a:ea typeface="宋体" panose="02010600030101010101" pitchFamily="2" charset="-122"/>
          <a:sym typeface="Arial Narrow" panose="020B0606020202030204" pitchFamily="34" charset="0"/>
        </a:defRPr>
      </a:lvl9pPr>
    </p:titleStyle>
    <p:bodyStyle>
      <a:lvl1pPr marL="342900" indent="-342900" algn="l" defTabSz="0" rtl="0" eaLnBrk="0" fontAlgn="base" hangingPunct="0">
        <a:spcBef>
          <a:spcPct val="20000"/>
        </a:spcBef>
        <a:spcAft>
          <a:spcPct val="0"/>
        </a:spcAft>
        <a:buClr>
          <a:schemeClr val="hlink"/>
        </a:buClr>
        <a:buSzPct val="50000"/>
        <a:buFont typeface="Monotype Sorts" pitchFamily="2" charset="2"/>
        <a:buChar char="n"/>
        <a:defRPr sz="2800">
          <a:solidFill>
            <a:schemeClr val="tx1"/>
          </a:solidFill>
          <a:latin typeface="+mn-lt"/>
          <a:ea typeface="+mn-ea"/>
          <a:cs typeface="+mn-cs"/>
          <a:sym typeface="Arial" panose="020B0604020202020204" pitchFamily="34" charset="0"/>
        </a:defRPr>
      </a:lvl1pPr>
      <a:lvl2pPr marL="742950" indent="-285750" algn="l" defTabSz="0" rtl="0" eaLnBrk="0" fontAlgn="base" hangingPunct="0">
        <a:spcBef>
          <a:spcPct val="20000"/>
        </a:spcBef>
        <a:spcAft>
          <a:spcPct val="0"/>
        </a:spcAft>
        <a:buClr>
          <a:schemeClr val="tx2"/>
        </a:buClr>
        <a:buSzPct val="75000"/>
        <a:buFont typeface="Monotype Sorts" pitchFamily="2" charset="2"/>
        <a:buChar char="u"/>
        <a:defRPr sz="2600">
          <a:solidFill>
            <a:schemeClr val="tx1"/>
          </a:solidFill>
          <a:latin typeface="+mn-lt"/>
          <a:ea typeface="+mn-ea"/>
          <a:sym typeface="Arial" panose="020B0604020202020204" pitchFamily="34" charset="0"/>
        </a:defRPr>
      </a:lvl2pPr>
      <a:lvl3pPr marL="1143000" indent="-228600" algn="l" defTabSz="0" rtl="0" eaLnBrk="0" fontAlgn="base" hangingPunct="0">
        <a:spcBef>
          <a:spcPct val="20000"/>
        </a:spcBef>
        <a:spcAft>
          <a:spcPct val="0"/>
        </a:spcAft>
        <a:buClr>
          <a:schemeClr val="hlink"/>
        </a:buClr>
        <a:buSzPct val="65000"/>
        <a:buFont typeface="Monotype Sorts" pitchFamily="2" charset="2"/>
        <a:buChar char="F"/>
        <a:defRPr sz="2400">
          <a:solidFill>
            <a:schemeClr val="tx1"/>
          </a:solidFill>
          <a:latin typeface="+mn-lt"/>
          <a:ea typeface="+mn-ea"/>
          <a:sym typeface="Arial" panose="020B0604020202020204" pitchFamily="34" charset="0"/>
        </a:defRPr>
      </a:lvl3pPr>
      <a:lvl4pPr marL="1600200" indent="-228600" algn="l" defTabSz="0" rtl="0" eaLnBrk="0" fontAlgn="base" hangingPunct="0">
        <a:spcBef>
          <a:spcPct val="20000"/>
        </a:spcBef>
        <a:spcAft>
          <a:spcPct val="0"/>
        </a:spcAft>
        <a:buClr>
          <a:schemeClr val="tx2"/>
        </a:buClr>
        <a:buSzPct val="100000"/>
        <a:buFont typeface="Monotype Sorts" pitchFamily="2" charset="2"/>
        <a:buChar char="•"/>
        <a:defRPr sz="2000">
          <a:solidFill>
            <a:schemeClr val="tx1"/>
          </a:solidFill>
          <a:latin typeface="+mn-lt"/>
          <a:ea typeface="+mn-ea"/>
          <a:sym typeface="Arial" panose="020B0604020202020204" pitchFamily="34" charset="0"/>
        </a:defRPr>
      </a:lvl4pPr>
      <a:lvl5pPr marL="2057400" indent="-228600" algn="l" defTabSz="0" rtl="0" eaLnBrk="0" fontAlgn="base" hangingPunct="0">
        <a:spcBef>
          <a:spcPct val="20000"/>
        </a:spcBef>
        <a:spcAft>
          <a:spcPct val="0"/>
        </a:spcAft>
        <a:buClr>
          <a:schemeClr val="hlink"/>
        </a:buClr>
        <a:buSzPct val="100000"/>
        <a:buFont typeface="Monotype Sorts" pitchFamily="2" charset="2"/>
        <a:buChar char="–"/>
        <a:defRPr sz="2000">
          <a:solidFill>
            <a:schemeClr val="tx1"/>
          </a:solidFill>
          <a:latin typeface="+mn-lt"/>
          <a:ea typeface="+mn-ea"/>
          <a:sym typeface="Arial" panose="020B0604020202020204" pitchFamily="34" charset="0"/>
        </a:defRPr>
      </a:lvl5pPr>
      <a:lvl6pPr marL="2514600" indent="-228600" algn="l" defTabSz="0" rtl="0" fontAlgn="base">
        <a:spcBef>
          <a:spcPct val="20000"/>
        </a:spcBef>
        <a:spcAft>
          <a:spcPct val="0"/>
        </a:spcAft>
        <a:buClr>
          <a:schemeClr val="hlink"/>
        </a:buClr>
        <a:buSzPct val="100000"/>
        <a:buFont typeface="Monotype Sorts" pitchFamily="2" charset="2"/>
        <a:buChar char="–"/>
        <a:defRPr sz="2000">
          <a:solidFill>
            <a:schemeClr val="tx1"/>
          </a:solidFill>
          <a:latin typeface="+mn-lt"/>
          <a:ea typeface="+mn-ea"/>
          <a:sym typeface="Arial" panose="020B0604020202020204" pitchFamily="34" charset="0"/>
        </a:defRPr>
      </a:lvl6pPr>
      <a:lvl7pPr marL="2971800" indent="-228600" algn="l" defTabSz="0" rtl="0" fontAlgn="base">
        <a:spcBef>
          <a:spcPct val="20000"/>
        </a:spcBef>
        <a:spcAft>
          <a:spcPct val="0"/>
        </a:spcAft>
        <a:buClr>
          <a:schemeClr val="hlink"/>
        </a:buClr>
        <a:buSzPct val="100000"/>
        <a:buFont typeface="Monotype Sorts" pitchFamily="2" charset="2"/>
        <a:buChar char="–"/>
        <a:defRPr sz="2000">
          <a:solidFill>
            <a:schemeClr val="tx1"/>
          </a:solidFill>
          <a:latin typeface="+mn-lt"/>
          <a:ea typeface="+mn-ea"/>
          <a:sym typeface="Arial" panose="020B0604020202020204" pitchFamily="34" charset="0"/>
        </a:defRPr>
      </a:lvl7pPr>
      <a:lvl8pPr marL="3429000" indent="-228600" algn="l" defTabSz="0" rtl="0" fontAlgn="base">
        <a:spcBef>
          <a:spcPct val="20000"/>
        </a:spcBef>
        <a:spcAft>
          <a:spcPct val="0"/>
        </a:spcAft>
        <a:buClr>
          <a:schemeClr val="hlink"/>
        </a:buClr>
        <a:buSzPct val="100000"/>
        <a:buFont typeface="Monotype Sorts" pitchFamily="2" charset="2"/>
        <a:buChar char="–"/>
        <a:defRPr sz="2000">
          <a:solidFill>
            <a:schemeClr val="tx1"/>
          </a:solidFill>
          <a:latin typeface="+mn-lt"/>
          <a:ea typeface="+mn-ea"/>
          <a:sym typeface="Arial" panose="020B0604020202020204" pitchFamily="34" charset="0"/>
        </a:defRPr>
      </a:lvl8pPr>
      <a:lvl9pPr marL="3886200" indent="-228600" algn="l" defTabSz="0" rtl="0" fontAlgn="base">
        <a:spcBef>
          <a:spcPct val="20000"/>
        </a:spcBef>
        <a:spcAft>
          <a:spcPct val="0"/>
        </a:spcAft>
        <a:buClr>
          <a:schemeClr val="hlink"/>
        </a:buClr>
        <a:buSzPct val="100000"/>
        <a:buFont typeface="Monotype Sorts" pitchFamily="2" charset="2"/>
        <a:buChar char="–"/>
        <a:defRPr sz="2000">
          <a:solidFill>
            <a:schemeClr val="tx1"/>
          </a:solidFill>
          <a:latin typeface="+mn-lt"/>
          <a:ea typeface="+mn-ea"/>
          <a:sym typeface="Arial" panose="020B0604020202020204" pitchFamily="34" charset="0"/>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p:pic>
        <p:nvPicPr>
          <p:cNvPr id="2050" name="Picture 2" descr="ppt页脚图片"/>
          <p:cNvPicPr>
            <a:picLocks noChangeAspect="1"/>
          </p:cNvPicPr>
          <p:nvPr/>
        </p:nvPicPr>
        <p:blipFill>
          <a:blip r:embed="rId12"/>
          <a:stretch>
            <a:fillRect/>
          </a:stretch>
        </p:blipFill>
        <p:spPr>
          <a:xfrm>
            <a:off x="0" y="6599238"/>
            <a:ext cx="9144000" cy="274637"/>
          </a:xfrm>
          <a:prstGeom prst="rect">
            <a:avLst/>
          </a:prstGeom>
          <a:noFill/>
          <a:ln w="9525">
            <a:noFill/>
          </a:ln>
        </p:spPr>
      </p:pic>
      <p:pic>
        <p:nvPicPr>
          <p:cNvPr id="2051" name="Picture 3" descr="n01"/>
          <p:cNvPicPr>
            <a:picLocks noChangeAspect="1"/>
          </p:cNvPicPr>
          <p:nvPr/>
        </p:nvPicPr>
        <p:blipFill>
          <a:blip r:embed="rId13"/>
          <a:stretch>
            <a:fillRect/>
          </a:stretch>
        </p:blipFill>
        <p:spPr>
          <a:xfrm>
            <a:off x="395288" y="0"/>
            <a:ext cx="5419725" cy="1066800"/>
          </a:xfrm>
          <a:prstGeom prst="rect">
            <a:avLst/>
          </a:prstGeom>
          <a:noFill/>
          <a:ln w="9525">
            <a:noFill/>
          </a:ln>
        </p:spPr>
      </p:pic>
      <p:sp>
        <p:nvSpPr>
          <p:cNvPr id="2052" name="Rectangle 4"/>
          <p:cNvSpPr>
            <a:spLocks noGrp="1"/>
          </p:cNvSpPr>
          <p:nvPr>
            <p:ph type="title"/>
          </p:nvPr>
        </p:nvSpPr>
        <p:spPr>
          <a:xfrm>
            <a:off x="2916238" y="88900"/>
            <a:ext cx="5627687" cy="765175"/>
          </a:xfrm>
          <a:prstGeom prst="rect">
            <a:avLst/>
          </a:prstGeom>
          <a:noFill/>
          <a:ln w="9525">
            <a:noFill/>
          </a:ln>
        </p:spPr>
        <p:txBody>
          <a:bodyPr anchor="ctr"/>
          <a:p>
            <a:pPr lvl="0"/>
            <a:r>
              <a:rPr lang="zh-CN" altLang="en-US" dirty="0"/>
              <a:t>单击此处编辑母版标题样式</a:t>
            </a:r>
            <a:endParaRPr lang="zh-CN" altLang="en-US" dirty="0"/>
          </a:p>
        </p:txBody>
      </p:sp>
      <p:sp>
        <p:nvSpPr>
          <p:cNvPr id="2053" name="Rectangle 5"/>
          <p:cNvSpPr>
            <a:spLocks noGrp="1"/>
          </p:cNvSpPr>
          <p:nvPr>
            <p:ph type="body"/>
          </p:nvPr>
        </p:nvSpPr>
        <p:spPr>
          <a:xfrm>
            <a:off x="468313" y="1052513"/>
            <a:ext cx="8229600" cy="5073650"/>
          </a:xfrm>
          <a:prstGeom prst="rect">
            <a:avLst/>
          </a:prstGeom>
          <a:noFill/>
          <a:ln w="9525">
            <a:noFill/>
          </a:ln>
        </p:spPr>
        <p:txBody>
          <a:bodyPr anchor="t"/>
          <a:p>
            <a:pPr lvl="0"/>
            <a:r>
              <a:rPr lang="zh-CN" altLang="en-US" dirty="0"/>
              <a:t>单击此处编辑母版文本样式</a:t>
            </a:r>
            <a:endParaRPr lang="zh-CN" altLang="en-US" dirty="0"/>
          </a:p>
          <a:p>
            <a:pPr lvl="1" indent="-285750"/>
            <a:r>
              <a:rPr lang="zh-CN" altLang="en-US" dirty="0"/>
              <a:t>第二级</a:t>
            </a:r>
            <a:endParaRPr lang="zh-CN" altLang="en-US" dirty="0"/>
          </a:p>
          <a:p>
            <a:pPr lvl="2" indent="-228600"/>
            <a:r>
              <a:rPr lang="zh-CN" altLang="en-US" dirty="0"/>
              <a:t>第三级</a:t>
            </a:r>
            <a:endParaRPr lang="zh-CN" altLang="en-US" dirty="0"/>
          </a:p>
          <a:p>
            <a:pPr lvl="3" indent="-228600"/>
            <a:r>
              <a:rPr lang="zh-CN" altLang="en-US" dirty="0"/>
              <a:t>第四级</a:t>
            </a:r>
            <a:endParaRPr lang="zh-CN" altLang="en-US" dirty="0"/>
          </a:p>
          <a:p>
            <a:pPr lvl="4" indent="-228600"/>
            <a:r>
              <a:rPr lang="zh-CN" altLang="en-US" dirty="0"/>
              <a:t>第五级</a:t>
            </a:r>
            <a:endParaRPr lang="zh-CN" altLang="en-US" dirty="0"/>
          </a:p>
        </p:txBody>
      </p:sp>
      <p:pic>
        <p:nvPicPr>
          <p:cNvPr id="2054" name="Picture 6"/>
          <p:cNvPicPr>
            <a:picLocks noChangeAspect="1"/>
          </p:cNvPicPr>
          <p:nvPr/>
        </p:nvPicPr>
        <p:blipFill>
          <a:blip r:embed="rId14">
            <a:lum bright="-34000"/>
          </a:blip>
          <a:srcRect l="8948" t="1656" r="4535" b="3893"/>
          <a:stretch>
            <a:fillRect/>
          </a:stretch>
        </p:blipFill>
        <p:spPr>
          <a:xfrm>
            <a:off x="1439863" y="3068638"/>
            <a:ext cx="7704137" cy="3521075"/>
          </a:xfrm>
          <a:prstGeom prst="rect">
            <a:avLst/>
          </a:prstGeom>
          <a:noFill/>
          <a:ln w="9525">
            <a:noFill/>
          </a:ln>
        </p:spPr>
      </p:pic>
      <p:sp>
        <p:nvSpPr>
          <p:cNvPr id="2055" name="WordArt 7"/>
          <p:cNvSpPr>
            <a:spLocks noTextEdit="1"/>
          </p:cNvSpPr>
          <p:nvPr/>
        </p:nvSpPr>
        <p:spPr>
          <a:xfrm>
            <a:off x="395288" y="231775"/>
            <a:ext cx="2324100" cy="244475"/>
          </a:xfrm>
          <a:prstGeom prst="rect">
            <a:avLst/>
          </a:prstGeom>
        </p:spPr>
        <p:txBody>
          <a:bodyPr wrap="none" fromWordArt="1">
            <a:prstTxWarp prst="textPlain">
              <a:avLst>
                <a:gd name="adj" fmla="val 50000"/>
              </a:avLst>
            </a:prstTxWarp>
            <a:normAutofit/>
          </a:bodyPr>
          <a:p>
            <a:pPr algn="ctr"/>
            <a:r>
              <a:rPr lang="zh-CN" altLang="en-US" sz="3600" b="1">
                <a:gradFill rotWithShape="1">
                  <a:gsLst>
                    <a:gs pos="0">
                      <a:srgbClr val="000000"/>
                    </a:gs>
                    <a:gs pos="50000">
                      <a:srgbClr val="FF6600"/>
                    </a:gs>
                    <a:gs pos="100000">
                      <a:srgbClr val="000000"/>
                    </a:gs>
                  </a:gsLst>
                  <a:lin ang="18900000" scaled="1"/>
                  <a:tileRect/>
                </a:gradFill>
                <a:latin typeface="黑体" panose="02010609060101010101" pitchFamily="49" charset="-122"/>
                <a:ea typeface="黑体" panose="02010609060101010101" pitchFamily="49" charset="-122"/>
              </a:rPr>
              <a:t>中国矿业大学计算机科学与技术学院</a:t>
            </a:r>
            <a:endParaRPr lang="zh-CN" altLang="en-US" sz="3600" b="1">
              <a:gradFill rotWithShape="1">
                <a:gsLst>
                  <a:gs pos="0">
                    <a:srgbClr val="000000"/>
                  </a:gs>
                  <a:gs pos="50000">
                    <a:srgbClr val="FF6600"/>
                  </a:gs>
                  <a:gs pos="100000">
                    <a:srgbClr val="000000"/>
                  </a:gs>
                </a:gsLst>
                <a:lin ang="18900000" scaled="1"/>
                <a:tileRect/>
              </a:gradFill>
              <a:latin typeface="黑体" panose="02010609060101010101" pitchFamily="49" charset="-122"/>
              <a:ea typeface="黑体" panose="02010609060101010101" pitchFamily="49" charset="-122"/>
            </a:endParaRPr>
          </a:p>
        </p:txBody>
      </p:sp>
      <p:sp>
        <p:nvSpPr>
          <p:cNvPr id="2056" name="WordArt 8"/>
          <p:cNvSpPr>
            <a:spLocks noTextEdit="1"/>
          </p:cNvSpPr>
          <p:nvPr/>
        </p:nvSpPr>
        <p:spPr>
          <a:xfrm>
            <a:off x="395288" y="620713"/>
            <a:ext cx="2282825" cy="165100"/>
          </a:xfrm>
          <a:prstGeom prst="rect">
            <a:avLst/>
          </a:prstGeom>
        </p:spPr>
        <p:txBody>
          <a:bodyPr wrap="none" fromWordArt="1">
            <a:prstTxWarp prst="textPlain">
              <a:avLst>
                <a:gd name="adj" fmla="val 50000"/>
              </a:avLst>
            </a:prstTxWarp>
            <a:normAutofit/>
          </a:bodyPr>
          <a:p>
            <a:pPr algn="ctr"/>
            <a:r>
              <a:rPr lang="zh-CN" altLang="en-US" sz="1200" b="1">
                <a:ln w="9525" cap="flat" cmpd="sng">
                  <a:solidFill>
                    <a:srgbClr val="6699FF"/>
                  </a:solidFill>
                  <a:prstDash val="solid"/>
                  <a:miter/>
                  <a:headEnd type="none" w="med" len="med"/>
                  <a:tailEnd type="none" w="med" len="med"/>
                </a:ln>
                <a:solidFill>
                  <a:srgbClr val="6699FF"/>
                </a:solidFill>
                <a:latin typeface="Arial" panose="020B0604020202020204" pitchFamily="34" charset="0"/>
                <a:ea typeface="Arial" panose="020B0604020202020204" pitchFamily="34" charset="0"/>
              </a:rPr>
              <a:t>Computer Science &amp; Technology</a:t>
            </a:r>
            <a:endParaRPr lang="zh-CN" altLang="en-US" sz="1200" b="1">
              <a:ln w="9525" cap="flat" cmpd="sng">
                <a:solidFill>
                  <a:srgbClr val="6699FF"/>
                </a:solidFill>
                <a:prstDash val="solid"/>
                <a:miter/>
                <a:headEnd type="none" w="med" len="med"/>
                <a:tailEnd type="none" w="med" len="med"/>
              </a:ln>
              <a:solidFill>
                <a:srgbClr val="6699FF"/>
              </a:solidFill>
              <a:latin typeface="Arial" panose="020B0604020202020204" pitchFamily="34" charset="0"/>
              <a:ea typeface="Arial" panose="020B0604020202020204" pitchFamily="34" charset="0"/>
            </a:endParaRPr>
          </a:p>
        </p:txBody>
      </p:sp>
      <p:pic>
        <p:nvPicPr>
          <p:cNvPr id="2057" name="Picture 9" descr="BD10289_"/>
          <p:cNvPicPr preferRelativeResize="0"/>
          <p:nvPr/>
        </p:nvPicPr>
        <p:blipFill>
          <a:blip r:embed="rId15"/>
          <a:stretch>
            <a:fillRect/>
          </a:stretch>
        </p:blipFill>
        <p:spPr>
          <a:xfrm>
            <a:off x="415925" y="492125"/>
            <a:ext cx="2339975" cy="71438"/>
          </a:xfrm>
          <a:prstGeom prst="rect">
            <a:avLst/>
          </a:prstGeom>
          <a:noFill/>
          <a:ln w="9525">
            <a:noFill/>
          </a:ln>
        </p:spPr>
      </p:pic>
      <p:sp>
        <p:nvSpPr>
          <p:cNvPr id="2058" name="Rectangle 10"/>
          <p:cNvSpPr>
            <a:spLocks noGrp="1" noChangeArrowheads="1"/>
          </p:cNvSpPr>
          <p:nvPr>
            <p:ph type="dt" sz="half" idx="2"/>
          </p:nvPr>
        </p:nvSpPr>
        <p:spPr bwMode="auto">
          <a:xfrm>
            <a:off x="0" y="6605588"/>
            <a:ext cx="1905000" cy="252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defRPr sz="1200" b="1" smtClean="0">
                <a:ea typeface="黑体" panose="02010609060101010101" pitchFamily="49" charset="-122"/>
              </a:defRPr>
            </a:lvl1p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fld id="{F17CB138-29C3-4F88-B6A6-2D796172A3FB}" type="datetime1">
              <a:rPr kumimoji="0" lang="zh-CN" altLang="en-US" sz="1200" b="1" i="0" u="none" strike="noStrike" kern="1200" cap="none" spc="0" normalizeH="0" baseline="0" noProof="0">
                <a:ln>
                  <a:noFill/>
                </a:ln>
                <a:solidFill>
                  <a:schemeClr val="tx1"/>
                </a:solidFill>
                <a:effectLst/>
                <a:uLnTx/>
                <a:uFillTx/>
                <a:latin typeface="Arial" panose="020B0604020202020204" pitchFamily="34" charset="0"/>
                <a:ea typeface="黑体" panose="02010609060101010101" pitchFamily="49" charset="-122"/>
                <a:cs typeface="+mn-cs"/>
              </a:rPr>
            </a:fld>
            <a:endParaRPr kumimoji="0" lang="en-US" sz="18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2059" name="Rectangle 11"/>
          <p:cNvSpPr>
            <a:spLocks noGrp="1" noChangeArrowheads="1"/>
          </p:cNvSpPr>
          <p:nvPr>
            <p:ph type="sldNum" sz="quarter" idx="4"/>
          </p:nvPr>
        </p:nvSpPr>
        <p:spPr bwMode="auto">
          <a:xfrm>
            <a:off x="8316913" y="6597650"/>
            <a:ext cx="1258888"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lgn="ctr">
              <a:defRPr sz="1200" b="1">
                <a:ea typeface="黑体" panose="02010609060101010101" pitchFamily="49" charset="-122"/>
              </a:defRPr>
            </a:lvl1pPr>
          </a:lstStyle>
          <a:p>
            <a:pPr lvl="0" fontAlgn="base">
              <a:buNone/>
            </a:pPr>
            <a:fld id="{9A0DB2DC-4C9A-4742-B13C-FB6460FD3503}" type="slidenum">
              <a:rPr lang="zh-CN" altLang="en-US" strike="noStrike" noProof="1" dirty="0">
                <a:latin typeface="Arial" panose="020B0604020202020204" pitchFamily="34" charset="0"/>
                <a:ea typeface="黑体" panose="02010609060101010101" pitchFamily="49" charset="-122"/>
                <a:cs typeface="+mn-cs"/>
              </a:rPr>
            </a:fld>
            <a:endParaRPr lang="zh-CN" altLang="en-US" strike="noStrike" noProof="1" dirty="0">
              <a:latin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p:txStyles>
    <p:titleStyle>
      <a:lvl1pPr algn="ctr" rtl="0" eaLnBrk="0" fontAlgn="base" hangingPunct="0">
        <a:spcBef>
          <a:spcPct val="0"/>
        </a:spcBef>
        <a:spcAft>
          <a:spcPct val="0"/>
        </a:spcAft>
        <a:defRPr sz="3800" b="1">
          <a:solidFill>
            <a:srgbClr val="CC0000"/>
          </a:solidFill>
          <a:latin typeface="+mj-lt"/>
          <a:ea typeface="+mj-ea"/>
          <a:cs typeface="+mj-cs"/>
          <a:sym typeface="Arial" panose="020B0604020202020204" pitchFamily="34" charset="0"/>
        </a:defRPr>
      </a:lvl1pPr>
      <a:lvl2pPr algn="ctr" rtl="0" eaLnBrk="0" fontAlgn="base" hangingPunct="0">
        <a:spcBef>
          <a:spcPct val="0"/>
        </a:spcBef>
        <a:spcAft>
          <a:spcPct val="0"/>
        </a:spcAft>
        <a:defRPr sz="3800" b="1">
          <a:solidFill>
            <a:srgbClr val="CC0000"/>
          </a:solidFill>
          <a:latin typeface="Arial" panose="020B0604020202020204" pitchFamily="34" charset="0"/>
          <a:ea typeface="宋体" panose="02010600030101010101" pitchFamily="2" charset="-122"/>
          <a:sym typeface="Arial" panose="020B0604020202020204" pitchFamily="34" charset="0"/>
        </a:defRPr>
      </a:lvl2pPr>
      <a:lvl3pPr algn="ctr" rtl="0" eaLnBrk="0" fontAlgn="base" hangingPunct="0">
        <a:spcBef>
          <a:spcPct val="0"/>
        </a:spcBef>
        <a:spcAft>
          <a:spcPct val="0"/>
        </a:spcAft>
        <a:defRPr sz="3800" b="1">
          <a:solidFill>
            <a:srgbClr val="CC0000"/>
          </a:solidFill>
          <a:latin typeface="Arial" panose="020B0604020202020204" pitchFamily="34" charset="0"/>
          <a:ea typeface="宋体" panose="02010600030101010101" pitchFamily="2" charset="-122"/>
          <a:sym typeface="Arial" panose="020B0604020202020204" pitchFamily="34" charset="0"/>
        </a:defRPr>
      </a:lvl3pPr>
      <a:lvl4pPr algn="ctr" rtl="0" eaLnBrk="0" fontAlgn="base" hangingPunct="0">
        <a:spcBef>
          <a:spcPct val="0"/>
        </a:spcBef>
        <a:spcAft>
          <a:spcPct val="0"/>
        </a:spcAft>
        <a:defRPr sz="3800" b="1">
          <a:solidFill>
            <a:srgbClr val="CC0000"/>
          </a:solidFill>
          <a:latin typeface="Arial" panose="020B0604020202020204" pitchFamily="34" charset="0"/>
          <a:ea typeface="宋体" panose="02010600030101010101" pitchFamily="2" charset="-122"/>
          <a:sym typeface="Arial" panose="020B0604020202020204" pitchFamily="34" charset="0"/>
        </a:defRPr>
      </a:lvl4pPr>
      <a:lvl5pPr algn="ctr" rtl="0" eaLnBrk="0" fontAlgn="base" hangingPunct="0">
        <a:spcBef>
          <a:spcPct val="0"/>
        </a:spcBef>
        <a:spcAft>
          <a:spcPct val="0"/>
        </a:spcAft>
        <a:defRPr sz="3800" b="1">
          <a:solidFill>
            <a:srgbClr val="CC0000"/>
          </a:solidFill>
          <a:latin typeface="Arial" panose="020B0604020202020204" pitchFamily="34" charset="0"/>
          <a:ea typeface="宋体" panose="02010600030101010101" pitchFamily="2" charset="-122"/>
          <a:sym typeface="Arial" panose="020B0604020202020204" pitchFamily="34" charset="0"/>
        </a:defRPr>
      </a:lvl5pPr>
      <a:lvl6pPr marL="457200" algn="ctr" rtl="0" fontAlgn="base">
        <a:spcBef>
          <a:spcPct val="0"/>
        </a:spcBef>
        <a:spcAft>
          <a:spcPct val="0"/>
        </a:spcAft>
        <a:defRPr sz="3800" b="1">
          <a:solidFill>
            <a:srgbClr val="CC0000"/>
          </a:solidFill>
          <a:latin typeface="Arial" panose="020B0604020202020204" pitchFamily="34" charset="0"/>
          <a:ea typeface="宋体" panose="02010600030101010101" pitchFamily="2" charset="-122"/>
          <a:sym typeface="Arial" panose="020B0604020202020204" pitchFamily="34" charset="0"/>
        </a:defRPr>
      </a:lvl6pPr>
      <a:lvl7pPr marL="914400" algn="ctr" rtl="0" fontAlgn="base">
        <a:spcBef>
          <a:spcPct val="0"/>
        </a:spcBef>
        <a:spcAft>
          <a:spcPct val="0"/>
        </a:spcAft>
        <a:defRPr sz="3800" b="1">
          <a:solidFill>
            <a:srgbClr val="CC0000"/>
          </a:solidFill>
          <a:latin typeface="Arial" panose="020B0604020202020204" pitchFamily="34" charset="0"/>
          <a:ea typeface="宋体" panose="02010600030101010101" pitchFamily="2" charset="-122"/>
          <a:sym typeface="Arial" panose="020B0604020202020204" pitchFamily="34" charset="0"/>
        </a:defRPr>
      </a:lvl7pPr>
      <a:lvl8pPr marL="1371600" algn="ctr" rtl="0" fontAlgn="base">
        <a:spcBef>
          <a:spcPct val="0"/>
        </a:spcBef>
        <a:spcAft>
          <a:spcPct val="0"/>
        </a:spcAft>
        <a:defRPr sz="3800" b="1">
          <a:solidFill>
            <a:srgbClr val="CC0000"/>
          </a:solidFill>
          <a:latin typeface="Arial" panose="020B0604020202020204" pitchFamily="34" charset="0"/>
          <a:ea typeface="宋体" panose="02010600030101010101" pitchFamily="2" charset="-122"/>
          <a:sym typeface="Arial" panose="020B0604020202020204" pitchFamily="34" charset="0"/>
        </a:defRPr>
      </a:lvl8pPr>
      <a:lvl9pPr marL="1828800" algn="ctr" rtl="0" fontAlgn="base">
        <a:spcBef>
          <a:spcPct val="0"/>
        </a:spcBef>
        <a:spcAft>
          <a:spcPct val="0"/>
        </a:spcAft>
        <a:defRPr sz="3800" b="1">
          <a:solidFill>
            <a:srgbClr val="CC0000"/>
          </a:solidFill>
          <a:latin typeface="Arial" panose="020B0604020202020204" pitchFamily="34" charset="0"/>
          <a:ea typeface="宋体" panose="02010600030101010101" pitchFamily="2" charset="-122"/>
          <a:sym typeface="Arial" panose="020B0604020202020204" pitchFamily="34" charset="0"/>
        </a:defRPr>
      </a:lvl9pPr>
    </p:titleStyle>
    <p:bodyStyle>
      <a:lvl1pPr marL="342900" indent="-342900" algn="l" defTabSz="0" rtl="0" eaLnBrk="0" fontAlgn="base" hangingPunct="0">
        <a:spcBef>
          <a:spcPct val="20000"/>
        </a:spcBef>
        <a:spcAft>
          <a:spcPct val="0"/>
        </a:spcAft>
        <a:buClr>
          <a:schemeClr val="accent2"/>
        </a:buClr>
        <a:buSzPct val="75000"/>
        <a:buFont typeface="Wingdings" panose="05000000000000000000" pitchFamily="2" charset="2"/>
        <a:buChar char="p"/>
        <a:defRPr sz="2800" b="1">
          <a:solidFill>
            <a:schemeClr val="tx1"/>
          </a:solidFill>
          <a:latin typeface="+mn-lt"/>
          <a:ea typeface="+mn-ea"/>
          <a:cs typeface="+mn-cs"/>
          <a:sym typeface="Arial" panose="020B0604020202020204" pitchFamily="34" charset="0"/>
        </a:defRPr>
      </a:lvl1pPr>
      <a:lvl2pPr marL="742950" indent="-285750" algn="l" defTabSz="0" rtl="0" eaLnBrk="0" fontAlgn="base" hangingPunct="0">
        <a:spcBef>
          <a:spcPct val="20000"/>
        </a:spcBef>
        <a:spcAft>
          <a:spcPct val="0"/>
        </a:spcAft>
        <a:buClr>
          <a:schemeClr val="hlink"/>
        </a:buClr>
        <a:buSzPct val="75000"/>
        <a:buFont typeface="Wingdings" panose="05000000000000000000" pitchFamily="2" charset="2"/>
        <a:buChar char="n"/>
        <a:defRPr sz="2600" b="1">
          <a:solidFill>
            <a:schemeClr val="tx1"/>
          </a:solidFill>
          <a:latin typeface="+mn-lt"/>
          <a:ea typeface="+mn-ea"/>
          <a:sym typeface="Arial" panose="020B0604020202020204" pitchFamily="34" charset="0"/>
        </a:defRPr>
      </a:lvl2pPr>
      <a:lvl3pPr marL="1143000" indent="-228600" algn="l" defTabSz="0" rtl="0" eaLnBrk="0" fontAlgn="base" hangingPunct="0">
        <a:spcBef>
          <a:spcPct val="20000"/>
        </a:spcBef>
        <a:spcAft>
          <a:spcPct val="0"/>
        </a:spcAft>
        <a:buClr>
          <a:schemeClr val="folHlink"/>
        </a:buClr>
        <a:buSzPct val="75000"/>
        <a:buFont typeface="Wingdings" panose="05000000000000000000" pitchFamily="2" charset="2"/>
        <a:buChar char="p"/>
        <a:defRPr sz="2400" b="1">
          <a:solidFill>
            <a:schemeClr val="tx1"/>
          </a:solidFill>
          <a:latin typeface="+mn-lt"/>
          <a:ea typeface="+mn-ea"/>
          <a:sym typeface="Arial" panose="020B0604020202020204" pitchFamily="34" charset="0"/>
        </a:defRPr>
      </a:lvl3pPr>
      <a:lvl4pPr marL="1600200" indent="-228600" algn="l" defTabSz="0" rtl="0" eaLnBrk="0" fontAlgn="base" hangingPunct="0">
        <a:spcBef>
          <a:spcPct val="20000"/>
        </a:spcBef>
        <a:spcAft>
          <a:spcPct val="0"/>
        </a:spcAft>
        <a:buClr>
          <a:schemeClr val="folHlink"/>
        </a:buClr>
        <a:buSzPct val="75000"/>
        <a:buFont typeface="Wingdings" panose="05000000000000000000" pitchFamily="2" charset="2"/>
        <a:buChar char="n"/>
        <a:defRPr sz="2200" b="1">
          <a:solidFill>
            <a:schemeClr val="tx1"/>
          </a:solidFill>
          <a:latin typeface="+mn-lt"/>
          <a:ea typeface="+mn-ea"/>
          <a:sym typeface="Arial" panose="020B0604020202020204" pitchFamily="34" charset="0"/>
        </a:defRPr>
      </a:lvl4pPr>
      <a:lvl5pPr marL="2057400" indent="-228600" algn="l" defTabSz="0" rtl="0" eaLnBrk="0" fontAlgn="base" hangingPunct="0">
        <a:spcBef>
          <a:spcPct val="20000"/>
        </a:spcBef>
        <a:spcAft>
          <a:spcPct val="0"/>
        </a:spcAft>
        <a:buClr>
          <a:srgbClr val="0066FF"/>
        </a:buClr>
        <a:buSzPct val="75000"/>
        <a:buFont typeface="Wingdings" panose="05000000000000000000" pitchFamily="2" charset="2"/>
        <a:buChar char="p"/>
        <a:defRPr sz="2000" b="1">
          <a:solidFill>
            <a:schemeClr val="tx1"/>
          </a:solidFill>
          <a:latin typeface="+mn-lt"/>
          <a:ea typeface="+mn-ea"/>
          <a:sym typeface="Arial" panose="020B0604020202020204" pitchFamily="34" charset="0"/>
        </a:defRPr>
      </a:lvl5pPr>
      <a:lvl6pPr marL="2514600" indent="-228600" algn="l" defTabSz="0" rtl="0" fontAlgn="base">
        <a:spcBef>
          <a:spcPct val="20000"/>
        </a:spcBef>
        <a:spcAft>
          <a:spcPct val="0"/>
        </a:spcAft>
        <a:buClr>
          <a:srgbClr val="0066FF"/>
        </a:buClr>
        <a:buSzPct val="75000"/>
        <a:buFont typeface="Wingdings" panose="05000000000000000000" pitchFamily="2" charset="2"/>
        <a:buChar char="p"/>
        <a:defRPr sz="2000" b="1">
          <a:solidFill>
            <a:schemeClr val="tx1"/>
          </a:solidFill>
          <a:latin typeface="+mn-lt"/>
          <a:ea typeface="+mn-ea"/>
          <a:sym typeface="Arial" panose="020B0604020202020204" pitchFamily="34" charset="0"/>
        </a:defRPr>
      </a:lvl6pPr>
      <a:lvl7pPr marL="2971800" indent="-228600" algn="l" defTabSz="0" rtl="0" fontAlgn="base">
        <a:spcBef>
          <a:spcPct val="20000"/>
        </a:spcBef>
        <a:spcAft>
          <a:spcPct val="0"/>
        </a:spcAft>
        <a:buClr>
          <a:srgbClr val="0066FF"/>
        </a:buClr>
        <a:buSzPct val="75000"/>
        <a:buFont typeface="Wingdings" panose="05000000000000000000" pitchFamily="2" charset="2"/>
        <a:buChar char="p"/>
        <a:defRPr sz="2000" b="1">
          <a:solidFill>
            <a:schemeClr val="tx1"/>
          </a:solidFill>
          <a:latin typeface="+mn-lt"/>
          <a:ea typeface="+mn-ea"/>
          <a:sym typeface="Arial" panose="020B0604020202020204" pitchFamily="34" charset="0"/>
        </a:defRPr>
      </a:lvl7pPr>
      <a:lvl8pPr marL="3429000" indent="-228600" algn="l" defTabSz="0" rtl="0" fontAlgn="base">
        <a:spcBef>
          <a:spcPct val="20000"/>
        </a:spcBef>
        <a:spcAft>
          <a:spcPct val="0"/>
        </a:spcAft>
        <a:buClr>
          <a:srgbClr val="0066FF"/>
        </a:buClr>
        <a:buSzPct val="75000"/>
        <a:buFont typeface="Wingdings" panose="05000000000000000000" pitchFamily="2" charset="2"/>
        <a:buChar char="p"/>
        <a:defRPr sz="2000" b="1">
          <a:solidFill>
            <a:schemeClr val="tx1"/>
          </a:solidFill>
          <a:latin typeface="+mn-lt"/>
          <a:ea typeface="+mn-ea"/>
          <a:sym typeface="Arial" panose="020B0604020202020204" pitchFamily="34" charset="0"/>
        </a:defRPr>
      </a:lvl8pPr>
      <a:lvl9pPr marL="3886200" indent="-228600" algn="l" defTabSz="0" rtl="0" fontAlgn="base">
        <a:spcBef>
          <a:spcPct val="20000"/>
        </a:spcBef>
        <a:spcAft>
          <a:spcPct val="0"/>
        </a:spcAft>
        <a:buClr>
          <a:srgbClr val="0066FF"/>
        </a:buClr>
        <a:buSzPct val="75000"/>
        <a:buFont typeface="Wingdings" panose="05000000000000000000" pitchFamily="2" charset="2"/>
        <a:buChar char="p"/>
        <a:defRPr sz="2000" b="1">
          <a:solidFill>
            <a:schemeClr val="tx1"/>
          </a:solidFill>
          <a:latin typeface="+mn-lt"/>
          <a:ea typeface="+mn-ea"/>
          <a:sym typeface="Arial" panose="020B0604020202020204" pitchFamily="34" charset="0"/>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5" Type="http://schemas.openxmlformats.org/officeDocument/2006/relationships/notesSlide" Target="../notesSlides/notesSlide24.xml"/><Relationship Id="rId4" Type="http://schemas.openxmlformats.org/officeDocument/2006/relationships/slideLayout" Target="../slideLayouts/slideLayout7.xml"/><Relationship Id="rId3" Type="http://schemas.openxmlformats.org/officeDocument/2006/relationships/image" Target="../media/image85.jpeg"/><Relationship Id="rId2" Type="http://schemas.openxmlformats.org/officeDocument/2006/relationships/image" Target="../media/image84.jpeg"/><Relationship Id="rId1" Type="http://schemas.openxmlformats.org/officeDocument/2006/relationships/image" Target="../media/image83.jpe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hyperlink" Target="http://cdc.tencent.com/?p=53" TargetMode="External"/><Relationship Id="rId1" Type="http://schemas.openxmlformats.org/officeDocument/2006/relationships/hyperlink" Target="http://v.youku.com/v_show/id_XMTY2NDM2MzUy.html" TargetMode="Externa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87.png"/><Relationship Id="rId1" Type="http://schemas.openxmlformats.org/officeDocument/2006/relationships/image" Target="../media/image86.png"/></Relationships>
</file>

<file path=ppt/slides/_rels/slide105.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image" Target="../media/image88.png"/></Relationships>
</file>

<file path=ppt/slides/_rels/slide106.xml.rels><?xml version="1.0" encoding="UTF-8" standalone="yes"?>
<Relationships xmlns="http://schemas.openxmlformats.org/package/2006/relationships"><Relationship Id="rId4" Type="http://schemas.openxmlformats.org/officeDocument/2006/relationships/notesSlide" Target="../notesSlides/notesSlide25.xml"/><Relationship Id="rId3" Type="http://schemas.openxmlformats.org/officeDocument/2006/relationships/slideLayout" Target="../slideLayouts/slideLayout7.xml"/><Relationship Id="rId2" Type="http://schemas.openxmlformats.org/officeDocument/2006/relationships/image" Target="../media/image92.png"/><Relationship Id="rId1" Type="http://schemas.openxmlformats.org/officeDocument/2006/relationships/image" Target="../media/image91.png"/></Relationships>
</file>

<file path=ppt/slides/_rels/slide10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94.png"/><Relationship Id="rId1" Type="http://schemas.openxmlformats.org/officeDocument/2006/relationships/image" Target="../media/image93.png"/></Relationships>
</file>

<file path=ppt/slides/_rels/slide10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95.png"/></Relationships>
</file>

<file path=ppt/slides/_rels/slide109.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7.xml"/><Relationship Id="rId1" Type="http://schemas.openxmlformats.org/officeDocument/2006/relationships/image" Target="../media/image96.jpe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8.png"/></Relationships>
</file>

<file path=ppt/slides/_rels/slide110.xml.rels><?xml version="1.0" encoding="UTF-8" standalone="yes"?>
<Relationships xmlns="http://schemas.openxmlformats.org/package/2006/relationships"><Relationship Id="rId4" Type="http://schemas.openxmlformats.org/officeDocument/2006/relationships/notesSlide" Target="../notesSlides/notesSlide27.xml"/><Relationship Id="rId3" Type="http://schemas.openxmlformats.org/officeDocument/2006/relationships/slideLayout" Target="../slideLayouts/slideLayout7.xml"/><Relationship Id="rId2" Type="http://schemas.openxmlformats.org/officeDocument/2006/relationships/image" Target="../media/image98.jpeg"/><Relationship Id="rId1" Type="http://schemas.openxmlformats.org/officeDocument/2006/relationships/image" Target="../media/image97.jpeg"/></Relationships>
</file>

<file path=ppt/slides/_rels/slide111.xml.rels><?xml version="1.0" encoding="UTF-8" standalone="yes"?>
<Relationships xmlns="http://schemas.openxmlformats.org/package/2006/relationships"><Relationship Id="rId5" Type="http://schemas.openxmlformats.org/officeDocument/2006/relationships/notesSlide" Target="../notesSlides/notesSlide28.xml"/><Relationship Id="rId4" Type="http://schemas.openxmlformats.org/officeDocument/2006/relationships/slideLayout" Target="../slideLayouts/slideLayout7.xml"/><Relationship Id="rId3" Type="http://schemas.openxmlformats.org/officeDocument/2006/relationships/image" Target="../media/image101.jpeg"/><Relationship Id="rId2" Type="http://schemas.openxmlformats.org/officeDocument/2006/relationships/image" Target="../media/image100.png"/><Relationship Id="rId1" Type="http://schemas.openxmlformats.org/officeDocument/2006/relationships/image" Target="../media/image99.jpeg"/></Relationships>
</file>

<file path=ppt/slides/_rels/slide112.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7.xml"/><Relationship Id="rId1" Type="http://schemas.openxmlformats.org/officeDocument/2006/relationships/image" Target="../media/image102.jpeg"/></Relationships>
</file>

<file path=ppt/slides/_rels/slide11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04.jpeg"/><Relationship Id="rId1" Type="http://schemas.openxmlformats.org/officeDocument/2006/relationships/image" Target="../media/image103.jpeg"/></Relationships>
</file>

<file path=ppt/slides/_rels/slide114.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7.xml"/><Relationship Id="rId1" Type="http://schemas.openxmlformats.org/officeDocument/2006/relationships/image" Target="../media/image105.png"/></Relationships>
</file>

<file path=ppt/slides/_rels/slide115.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7.xml"/><Relationship Id="rId1" Type="http://schemas.openxmlformats.org/officeDocument/2006/relationships/image" Target="../media/image106.png"/></Relationships>
</file>

<file path=ppt/slides/_rels/slide116.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7.xml"/><Relationship Id="rId1" Type="http://schemas.openxmlformats.org/officeDocument/2006/relationships/image" Target="../media/image107.jpeg"/></Relationships>
</file>

<file path=ppt/slides/_rels/slide117.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7.xml"/><Relationship Id="rId1" Type="http://schemas.openxmlformats.org/officeDocument/2006/relationships/image" Target="../media/image108.jpeg"/></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11.png"/><Relationship Id="rId2" Type="http://schemas.openxmlformats.org/officeDocument/2006/relationships/image" Target="../media/image110.jpeg"/><Relationship Id="rId1" Type="http://schemas.openxmlformats.org/officeDocument/2006/relationships/image" Target="../media/image109.jpe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xml"/><Relationship Id="rId1"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3.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3.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3.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3.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3.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3.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3.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4.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xml"/><Relationship Id="rId1" Type="http://schemas.openxmlformats.org/officeDocument/2006/relationships/image" Target="../media/image15.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image" Target="../media/image5.GIF"/></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png"/></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7.png"/></Relationships>
</file>

<file path=ppt/slides/_rels/slide37.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13.png"/><Relationship Id="rId3" Type="http://schemas.openxmlformats.org/officeDocument/2006/relationships/image" Target="../media/image17.png"/><Relationship Id="rId2" Type="http://schemas.openxmlformats.org/officeDocument/2006/relationships/image" Target="../media/image10.png"/><Relationship Id="rId1" Type="http://schemas.openxmlformats.org/officeDocument/2006/relationships/image" Target="../media/image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4" Type="http://schemas.openxmlformats.org/officeDocument/2006/relationships/vmlDrawing" Target="../drawings/vmlDrawing1.vml"/><Relationship Id="rId3" Type="http://schemas.openxmlformats.org/officeDocument/2006/relationships/slideLayout" Target="../slideLayouts/slideLayout2.xml"/><Relationship Id="rId2" Type="http://schemas.openxmlformats.org/officeDocument/2006/relationships/image" Target="../media/image18.wmf"/><Relationship Id="rId1" Type="http://schemas.openxmlformats.org/officeDocument/2006/relationships/oleObject" Target="../embeddings/oleObject1.bin"/></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image" Target="../media/image6.png"/></Relationships>
</file>

<file path=ppt/slides/_rels/slide40.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5.png"/></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7.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9.png"/></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0.png"/></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2.jpeg"/><Relationship Id="rId1" Type="http://schemas.openxmlformats.org/officeDocument/2006/relationships/image" Target="../media/image21.jpe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4.png"/><Relationship Id="rId1" Type="http://schemas.openxmlformats.org/officeDocument/2006/relationships/image" Target="../media/image23.png"/></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5.png"/></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6.jpeg"/></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7.jpe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8.jpeg"/></Relationships>
</file>

<file path=ppt/slides/_rels/slide5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9.jpeg"/></Relationships>
</file>

<file path=ppt/slides/_rels/slide5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0.jpe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7.png"/></Relationships>
</file>

<file path=ppt/slides/_rels/slide6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2.png"/><Relationship Id="rId1" Type="http://schemas.openxmlformats.org/officeDocument/2006/relationships/image" Target="../media/image31.png"/></Relationships>
</file>

<file path=ppt/slides/_rels/slide6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3.png"/></Relationships>
</file>

<file path=ppt/slides/_rels/slide6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5.png"/><Relationship Id="rId1" Type="http://schemas.openxmlformats.org/officeDocument/2006/relationships/image" Target="../media/image34.png"/></Relationships>
</file>

<file path=ppt/slides/_rels/slide6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1.png"/></Relationships>
</file>

<file path=ppt/slides/_rels/slide6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1.png"/></Relationships>
</file>

<file path=ppt/slides/_rels/slide6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6.png"/><Relationship Id="rId1" Type="http://schemas.openxmlformats.org/officeDocument/2006/relationships/image" Target="../media/image31.png"/></Relationships>
</file>

<file path=ppt/slides/_rels/slide6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7.png"/></Relationships>
</file>

<file path=ppt/slides/_rels/slide6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1.png"/></Relationships>
</file>

<file path=ppt/slides/_rels/slide6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8.png"/><Relationship Id="rId1" Type="http://schemas.openxmlformats.org/officeDocument/2006/relationships/image" Target="../media/image31.png"/></Relationships>
</file>

<file path=ppt/slides/_rels/slide6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9.png"/><Relationship Id="rId1" Type="http://schemas.openxmlformats.org/officeDocument/2006/relationships/image" Target="../media/image31.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7.xml"/><Relationship Id="rId1" Type="http://schemas.openxmlformats.org/officeDocument/2006/relationships/image" Target="../media/image31.png"/></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7.xml"/><Relationship Id="rId1" Type="http://schemas.openxmlformats.org/officeDocument/2006/relationships/image" Target="../media/image31.png"/></Relationships>
</file>

<file path=ppt/slides/_rels/slide72.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7.xml"/><Relationship Id="rId1" Type="http://schemas.openxmlformats.org/officeDocument/2006/relationships/image" Target="../media/image31.png"/></Relationships>
</file>

<file path=ppt/slides/_rels/slide7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1.png"/></Relationships>
</file>

<file path=ppt/slides/_rels/slide74.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7.xml"/><Relationship Id="rId1" Type="http://schemas.openxmlformats.org/officeDocument/2006/relationships/image" Target="../media/image31.png"/></Relationships>
</file>

<file path=ppt/slides/_rels/slide7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0.png"/><Relationship Id="rId1" Type="http://schemas.openxmlformats.org/officeDocument/2006/relationships/image" Target="../media/image31.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7.xml"/><Relationship Id="rId1" Type="http://schemas.openxmlformats.org/officeDocument/2006/relationships/image" Target="../media/image41.png"/></Relationships>
</file>

<file path=ppt/slides/_rels/slide78.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45.png"/><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image" Target="../media/image42.png"/></Relationships>
</file>

<file path=ppt/slides/_rels/slide7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7.png"/><Relationship Id="rId1" Type="http://schemas.openxmlformats.org/officeDocument/2006/relationships/image" Target="../media/image46.jpe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9.png"/><Relationship Id="rId1" Type="http://schemas.openxmlformats.org/officeDocument/2006/relationships/image" Target="../media/image48.png"/></Relationships>
</file>

<file path=ppt/slides/_rels/slide8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1.png"/><Relationship Id="rId1" Type="http://schemas.openxmlformats.org/officeDocument/2006/relationships/image" Target="../media/image50.png"/></Relationships>
</file>

<file path=ppt/slides/_rels/slide8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2.png"/></Relationships>
</file>

<file path=ppt/slides/_rels/slide83.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image" Target="../media/image53.png"/></Relationships>
</file>

<file path=ppt/slides/_rels/slide8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7.png"/><Relationship Id="rId1" Type="http://schemas.openxmlformats.org/officeDocument/2006/relationships/image" Target="../media/image56.png"/></Relationships>
</file>

<file path=ppt/slides/_rels/slide85.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7.xml"/><Relationship Id="rId1" Type="http://schemas.openxmlformats.org/officeDocument/2006/relationships/image" Target="../media/image58.png"/></Relationships>
</file>

<file path=ppt/slides/_rels/slide8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9.jpeg"/></Relationships>
</file>

<file path=ppt/slides/_rels/slide8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61.png"/><Relationship Id="rId1" Type="http://schemas.openxmlformats.org/officeDocument/2006/relationships/image" Target="../media/image60.png"/></Relationships>
</file>

<file path=ppt/slides/_rels/slide88.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7.xml"/><Relationship Id="rId1" Type="http://schemas.openxmlformats.org/officeDocument/2006/relationships/image" Target="../media/image62.png"/></Relationships>
</file>

<file path=ppt/slides/_rels/slide8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3.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5" Type="http://schemas.openxmlformats.org/officeDocument/2006/relationships/notesSlide" Target="../notesSlides/notesSlide22.xml"/><Relationship Id="rId4" Type="http://schemas.openxmlformats.org/officeDocument/2006/relationships/slideLayout" Target="../slideLayouts/slideLayout7.xml"/><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image" Target="../media/image64.png"/></Relationships>
</file>

<file path=ppt/slides/_rels/slide91.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7.xml"/><Relationship Id="rId1" Type="http://schemas.openxmlformats.org/officeDocument/2006/relationships/image" Target="../media/image67.png"/></Relationships>
</file>

<file path=ppt/slides/_rels/slide9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69.png"/><Relationship Id="rId1" Type="http://schemas.openxmlformats.org/officeDocument/2006/relationships/image" Target="../media/image68.png"/></Relationships>
</file>

<file path=ppt/slides/_rels/slide93.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74.png"/><Relationship Id="rId4" Type="http://schemas.openxmlformats.org/officeDocument/2006/relationships/image" Target="../media/image73.png"/><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image" Target="../media/image70.png"/></Relationships>
</file>

<file path=ppt/slides/_rels/slide9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76.png"/><Relationship Id="rId1" Type="http://schemas.openxmlformats.org/officeDocument/2006/relationships/image" Target="../media/image75.png"/></Relationships>
</file>

<file path=ppt/slides/_rels/slide95.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image" Target="../media/image77.png"/></Relationships>
</file>

<file path=ppt/slides/_rels/slide9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0.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82.jpeg"/><Relationship Id="rId1" Type="http://schemas.openxmlformats.org/officeDocument/2006/relationships/image" Target="../media/image81.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121" name="日期占位符 3"/>
          <p:cNvSpPr>
            <a:spLocks noGrp="1"/>
          </p:cNvSpPr>
          <p:nvPr>
            <p:ph type="dt" sz="half" idx="10"/>
          </p:nvPr>
        </p:nvSpPr>
        <p:spPr>
          <a:xfrm>
            <a:off x="0" y="6605588"/>
            <a:ext cx="1905000" cy="252412"/>
          </a:xfrm>
          <a:ln/>
        </p:spPr>
        <p:txBody>
          <a:bodyPr wrap="square" lIns="91440" tIns="45720" rIns="91440" bIns="45720" anchor="t"/>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fld id="{BB962C8B-B14F-4D97-AF65-F5344CB8AC3E}" type="datetime1">
              <a:rPr lang="zh-CN" altLang="en-US" sz="1200" b="1" dirty="0">
                <a:latin typeface="Arial" panose="020B0604020202020204" pitchFamily="34" charset="0"/>
                <a:ea typeface="黑体" panose="02010609060101010101" pitchFamily="49" charset="-122"/>
              </a:rPr>
            </a:fld>
            <a:endParaRPr lang="zh-CN" altLang="en-US" sz="1200" b="1" dirty="0">
              <a:latin typeface="Arial" panose="020B0604020202020204" pitchFamily="34" charset="0"/>
              <a:ea typeface="黑体" panose="02010609060101010101" pitchFamily="49" charset="-122"/>
            </a:endParaRPr>
          </a:p>
        </p:txBody>
      </p:sp>
      <p:sp>
        <p:nvSpPr>
          <p:cNvPr id="5122" name="灯片编号占位符 4"/>
          <p:cNvSpPr>
            <a:spLocks noGrp="1"/>
          </p:cNvSpPr>
          <p:nvPr/>
        </p:nvSpPr>
        <p:spPr>
          <a:xfrm>
            <a:off x="8316913" y="6597650"/>
            <a:ext cx="1258887" cy="260350"/>
          </a:xfrm>
          <a:prstGeom prst="rect">
            <a:avLst/>
          </a:prstGeom>
          <a:noFill/>
          <a:ln w="9525">
            <a:noFill/>
          </a:ln>
        </p:spPr>
        <p:txBody>
          <a:bodyPr anchor="t"/>
          <a:p>
            <a:pPr eaLnBrk="0" hangingPunct="0"/>
            <a:fld id="{9A0DB2DC-4C9A-4742-B13C-FB6460FD3503}" type="slidenum">
              <a:rPr lang="en-US" altLang="zh-CN" dirty="0">
                <a:latin typeface="Arial" panose="020B0604020202020204" pitchFamily="34" charset="0"/>
                <a:ea typeface="宋体" panose="02010600030101010101" pitchFamily="2" charset="-122"/>
              </a:rPr>
            </a:fld>
            <a:endParaRPr lang="en-US" altLang="zh-CN" dirty="0">
              <a:latin typeface="Arial" panose="020B0604020202020204" pitchFamily="34" charset="0"/>
              <a:ea typeface="宋体" panose="02010600030101010101" pitchFamily="2" charset="-122"/>
            </a:endParaRPr>
          </a:p>
        </p:txBody>
      </p:sp>
      <p:sp>
        <p:nvSpPr>
          <p:cNvPr id="2" name="Rectangle 2"/>
          <p:cNvSpPr>
            <a:spLocks noGrp="1"/>
          </p:cNvSpPr>
          <p:nvPr>
            <p:ph type="ctrTitle"/>
          </p:nvPr>
        </p:nvSpPr>
        <p:spPr>
          <a:xfrm>
            <a:off x="2667000" y="0"/>
            <a:ext cx="5627688" cy="1143000"/>
          </a:xfrm>
          <a:ln/>
        </p:spPr>
        <p:txBody>
          <a:bodyPr vert="horz" wrap="square" lIns="91440" tIns="45720" rIns="91440" bIns="45720" anchor="ctr"/>
          <a:p>
            <a:pPr eaLnBrk="1" hangingPunct="1"/>
            <a:r>
              <a:rPr lang="zh-CN" altLang="en-US" sz="4000" dirty="0">
                <a:latin typeface="黑体" panose="02010609060101010101" pitchFamily="49" charset="-122"/>
                <a:sym typeface="黑体" panose="02010609060101010101" pitchFamily="49" charset="-122"/>
              </a:rPr>
              <a:t>第</a:t>
            </a:r>
            <a:r>
              <a:rPr lang="en-US" altLang="zh-CN" sz="4000" dirty="0">
                <a:latin typeface="黑体" panose="02010609060101010101" pitchFamily="49" charset="-122"/>
                <a:sym typeface="黑体" panose="02010609060101010101" pitchFamily="49" charset="-122"/>
              </a:rPr>
              <a:t>5</a:t>
            </a:r>
            <a:r>
              <a:rPr lang="zh-CN" altLang="en-US" sz="4000" dirty="0">
                <a:latin typeface="黑体" panose="02010609060101010101" pitchFamily="49" charset="-122"/>
                <a:sym typeface="黑体" panose="02010609060101010101" pitchFamily="49" charset="-122"/>
              </a:rPr>
              <a:t>章 详细设计</a:t>
            </a:r>
            <a:endParaRPr lang="zh-CN" altLang="en-US" dirty="0"/>
          </a:p>
        </p:txBody>
      </p:sp>
      <p:sp>
        <p:nvSpPr>
          <p:cNvPr id="4100" name="Rectangle 3"/>
          <p:cNvSpPr>
            <a:spLocks noGrp="1"/>
          </p:cNvSpPr>
          <p:nvPr>
            <p:ph type="subTitle" idx="1"/>
          </p:nvPr>
        </p:nvSpPr>
        <p:spPr>
          <a:xfrm>
            <a:off x="4800600" y="1447800"/>
            <a:ext cx="4038600" cy="1905000"/>
          </a:xfrm>
          <a:ln/>
        </p:spPr>
        <p:txBody>
          <a:bodyPr vert="horz" wrap="square" lIns="91440" tIns="45720" rIns="91440" bIns="45720" anchor="t"/>
          <a:p>
            <a:pPr marL="342900" indent="-342900" algn="l" defTabSz="0" eaLnBrk="1" hangingPunct="1">
              <a:buSzPct val="75000"/>
              <a:buChar char="p"/>
            </a:pPr>
            <a:r>
              <a:rPr lang="en-US" altLang="zh-CN" dirty="0">
                <a:solidFill>
                  <a:srgbClr val="0000FF"/>
                </a:solidFill>
                <a:latin typeface="黑体" panose="02010609060101010101" pitchFamily="49" charset="-122"/>
                <a:ea typeface="+mn-ea"/>
                <a:cs typeface="+mn-cs"/>
                <a:sym typeface="黑体" panose="02010609060101010101" pitchFamily="49" charset="-122"/>
              </a:rPr>
              <a:t>5.1 </a:t>
            </a:r>
            <a:r>
              <a:rPr lang="zh-CN" altLang="en-US" dirty="0">
                <a:solidFill>
                  <a:srgbClr val="0000FF"/>
                </a:solidFill>
                <a:latin typeface="黑体" panose="02010609060101010101" pitchFamily="49" charset="-122"/>
                <a:ea typeface="+mn-ea"/>
                <a:cs typeface="+mn-cs"/>
                <a:sym typeface="黑体" panose="02010609060101010101" pitchFamily="49" charset="-122"/>
              </a:rPr>
              <a:t>详细设计的任务</a:t>
            </a:r>
            <a:endParaRPr lang="zh-CN" altLang="en-US" dirty="0">
              <a:solidFill>
                <a:srgbClr val="0000FF"/>
              </a:solidFill>
              <a:latin typeface="黑体" panose="02010609060101010101" pitchFamily="49" charset="-122"/>
              <a:ea typeface="+mn-ea"/>
              <a:cs typeface="+mn-cs"/>
              <a:sym typeface="黑体" panose="02010609060101010101" pitchFamily="49" charset="-122"/>
            </a:endParaRPr>
          </a:p>
          <a:p>
            <a:pPr marL="342900" indent="-342900" algn="l" defTabSz="0" eaLnBrk="1" hangingPunct="1">
              <a:buSzPct val="75000"/>
              <a:buChar char="p"/>
            </a:pPr>
            <a:r>
              <a:rPr lang="en-US" altLang="zh-CN" dirty="0">
                <a:solidFill>
                  <a:srgbClr val="0000FF"/>
                </a:solidFill>
                <a:latin typeface="黑体" panose="02010609060101010101" pitchFamily="49" charset="-122"/>
                <a:ea typeface="+mn-ea"/>
                <a:cs typeface="+mn-cs"/>
                <a:sym typeface="黑体" panose="02010609060101010101" pitchFamily="49" charset="-122"/>
              </a:rPr>
              <a:t>5.2 </a:t>
            </a:r>
            <a:r>
              <a:rPr lang="zh-CN" altLang="en-US" dirty="0">
                <a:solidFill>
                  <a:srgbClr val="0000FF"/>
                </a:solidFill>
                <a:latin typeface="黑体" panose="02010609060101010101" pitchFamily="49" charset="-122"/>
                <a:ea typeface="+mn-ea"/>
                <a:cs typeface="+mn-cs"/>
                <a:sym typeface="黑体" panose="02010609060101010101" pitchFamily="49" charset="-122"/>
              </a:rPr>
              <a:t>详细设计工具</a:t>
            </a:r>
            <a:endParaRPr lang="zh-CN" altLang="en-US" dirty="0">
              <a:solidFill>
                <a:srgbClr val="0000FF"/>
              </a:solidFill>
              <a:latin typeface="黑体" panose="02010609060101010101" pitchFamily="49" charset="-122"/>
              <a:ea typeface="+mn-ea"/>
              <a:cs typeface="+mn-cs"/>
              <a:sym typeface="黑体" panose="02010609060101010101" pitchFamily="49" charset="-122"/>
            </a:endParaRPr>
          </a:p>
          <a:p>
            <a:pPr marL="342900" indent="-342900" algn="l" defTabSz="0" eaLnBrk="1" hangingPunct="1">
              <a:buSzPct val="75000"/>
              <a:buChar char="p"/>
            </a:pPr>
            <a:r>
              <a:rPr lang="en-US" altLang="zh-CN" dirty="0">
                <a:solidFill>
                  <a:srgbClr val="0000FF"/>
                </a:solidFill>
                <a:latin typeface="黑体" panose="02010609060101010101" pitchFamily="49" charset="-122"/>
                <a:ea typeface="+mn-ea"/>
                <a:cs typeface="+mn-cs"/>
                <a:sym typeface="黑体" panose="02010609060101010101" pitchFamily="49" charset="-122"/>
              </a:rPr>
              <a:t>5.3 </a:t>
            </a:r>
            <a:r>
              <a:rPr lang="zh-CN" altLang="en-US" dirty="0">
                <a:solidFill>
                  <a:srgbClr val="0000FF"/>
                </a:solidFill>
                <a:latin typeface="黑体" panose="02010609060101010101" pitchFamily="49" charset="-122"/>
                <a:ea typeface="+mn-ea"/>
                <a:cs typeface="+mn-cs"/>
                <a:sym typeface="黑体" panose="02010609060101010101" pitchFamily="49" charset="-122"/>
              </a:rPr>
              <a:t>人机界面设计</a:t>
            </a:r>
            <a:endParaRPr lang="zh-CN" altLang="en-US" dirty="0">
              <a:latin typeface="+mn-lt"/>
              <a:ea typeface="+mn-ea"/>
              <a:cs typeface="+mn-cs"/>
              <a:sym typeface="Arial" panose="020B0604020202020204" pitchFamily="34" charset="0"/>
            </a:endParaRPr>
          </a:p>
        </p:txBody>
      </p:sp>
      <p:grpSp>
        <p:nvGrpSpPr>
          <p:cNvPr id="4101" name="Group 4"/>
          <p:cNvGrpSpPr/>
          <p:nvPr/>
        </p:nvGrpSpPr>
        <p:grpSpPr>
          <a:xfrm>
            <a:off x="0" y="990600"/>
            <a:ext cx="5791200" cy="5667375"/>
            <a:chOff x="0" y="0"/>
            <a:chExt cx="3648" cy="3570"/>
          </a:xfrm>
        </p:grpSpPr>
        <p:sp>
          <p:nvSpPr>
            <p:cNvPr id="5126" name="AutoShape 5"/>
            <p:cNvSpPr/>
            <p:nvPr/>
          </p:nvSpPr>
          <p:spPr>
            <a:xfrm>
              <a:off x="1248" y="144"/>
              <a:ext cx="1392" cy="288"/>
            </a:xfrm>
            <a:prstGeom prst="roundRect">
              <a:avLst>
                <a:gd name="adj" fmla="val 16667"/>
              </a:avLst>
            </a:prstGeom>
            <a:solidFill>
              <a:srgbClr val="CCFFCC"/>
            </a:solidFill>
            <a:ln w="9525" cap="flat" cmpd="sng">
              <a:solidFill>
                <a:schemeClr val="tx1"/>
              </a:solidFill>
              <a:prstDash val="solid"/>
              <a:miter/>
              <a:headEnd type="none" w="med" len="med"/>
              <a:tailEnd type="none" w="med" len="med"/>
            </a:ln>
          </p:spPr>
          <p:txBody>
            <a:bodyPr wrap="none" anchor="ctr"/>
            <a:p>
              <a:pPr algn="ctr" eaLnBrk="0" hangingPunct="0"/>
              <a:r>
                <a:rPr lang="zh-CN" altLang="en-US" sz="2200" b="1" dirty="0">
                  <a:solidFill>
                    <a:srgbClr val="CC0000"/>
                  </a:solidFill>
                  <a:latin typeface="Arial" panose="020B0604020202020204" pitchFamily="34" charset="0"/>
                  <a:ea typeface="黑体" panose="02010609060101010101" pitchFamily="49" charset="-122"/>
                </a:rPr>
                <a:t>问题定义</a:t>
              </a:r>
              <a:endParaRPr lang="zh-CN" altLang="en-US" dirty="0">
                <a:latin typeface="Arial" panose="020B0604020202020204" pitchFamily="34" charset="0"/>
                <a:ea typeface="宋体" panose="02010600030101010101" pitchFamily="2" charset="-122"/>
              </a:endParaRPr>
            </a:p>
          </p:txBody>
        </p:sp>
        <p:sp>
          <p:nvSpPr>
            <p:cNvPr id="5127" name="AutoShape 6"/>
            <p:cNvSpPr/>
            <p:nvPr/>
          </p:nvSpPr>
          <p:spPr>
            <a:xfrm>
              <a:off x="1248" y="720"/>
              <a:ext cx="1392" cy="288"/>
            </a:xfrm>
            <a:prstGeom prst="roundRect">
              <a:avLst>
                <a:gd name="adj" fmla="val 16667"/>
              </a:avLst>
            </a:prstGeom>
            <a:solidFill>
              <a:srgbClr val="CCFFCC"/>
            </a:solidFill>
            <a:ln w="9525" cap="flat" cmpd="sng">
              <a:solidFill>
                <a:schemeClr val="tx1"/>
              </a:solidFill>
              <a:prstDash val="solid"/>
              <a:miter/>
              <a:headEnd type="none" w="med" len="med"/>
              <a:tailEnd type="none" w="med" len="med"/>
            </a:ln>
          </p:spPr>
          <p:txBody>
            <a:bodyPr wrap="none" anchor="ctr"/>
            <a:p>
              <a:pPr algn="ctr" eaLnBrk="0" hangingPunct="0"/>
              <a:r>
                <a:rPr lang="zh-CN" altLang="en-US" sz="2200" b="1" dirty="0">
                  <a:solidFill>
                    <a:srgbClr val="CC0000"/>
                  </a:solidFill>
                  <a:latin typeface="Arial" panose="020B0604020202020204" pitchFamily="34" charset="0"/>
                  <a:ea typeface="黑体" panose="02010609060101010101" pitchFamily="49" charset="-122"/>
                </a:rPr>
                <a:t>可行性研究</a:t>
              </a:r>
              <a:endParaRPr lang="zh-CN" altLang="en-US" dirty="0">
                <a:latin typeface="Arial" panose="020B0604020202020204" pitchFamily="34" charset="0"/>
                <a:ea typeface="宋体" panose="02010600030101010101" pitchFamily="2" charset="-122"/>
              </a:endParaRPr>
            </a:p>
          </p:txBody>
        </p:sp>
        <p:sp>
          <p:nvSpPr>
            <p:cNvPr id="5128" name="AutoShape 7"/>
            <p:cNvSpPr/>
            <p:nvPr/>
          </p:nvSpPr>
          <p:spPr>
            <a:xfrm>
              <a:off x="1152" y="1392"/>
              <a:ext cx="1584" cy="384"/>
            </a:xfrm>
            <a:prstGeom prst="diamond">
              <a:avLst/>
            </a:prstGeom>
            <a:noFill/>
            <a:ln w="9525" cap="flat" cmpd="sng">
              <a:solidFill>
                <a:schemeClr val="tx1"/>
              </a:solidFill>
              <a:prstDash val="solid"/>
              <a:miter/>
              <a:headEnd type="none" w="med" len="med"/>
              <a:tailEnd type="none" w="med" len="med"/>
            </a:ln>
          </p:spPr>
          <p:txBody>
            <a:bodyPr wrap="none" anchor="ctr"/>
            <a:p>
              <a:pPr algn="ctr" eaLnBrk="0" hangingPunct="0"/>
              <a:r>
                <a:rPr lang="zh-CN" altLang="en-US" sz="2200" b="1" dirty="0">
                  <a:solidFill>
                    <a:srgbClr val="CC0000"/>
                  </a:solidFill>
                  <a:latin typeface="黑体" panose="02010609060101010101" pitchFamily="49" charset="-122"/>
                  <a:ea typeface="黑体" panose="02010609060101010101" pitchFamily="49" charset="-122"/>
                  <a:sym typeface="黑体" panose="02010609060101010101" pitchFamily="49" charset="-122"/>
                </a:rPr>
                <a:t>可行否？</a:t>
              </a:r>
              <a:endParaRPr lang="zh-CN" altLang="en-US" dirty="0">
                <a:latin typeface="Arial" panose="020B0604020202020204" pitchFamily="34" charset="0"/>
                <a:ea typeface="宋体" panose="02010600030101010101" pitchFamily="2" charset="-122"/>
              </a:endParaRPr>
            </a:p>
          </p:txBody>
        </p:sp>
        <p:grpSp>
          <p:nvGrpSpPr>
            <p:cNvPr id="5129" name="Group 8"/>
            <p:cNvGrpSpPr/>
            <p:nvPr/>
          </p:nvGrpSpPr>
          <p:grpSpPr>
            <a:xfrm>
              <a:off x="2736" y="1584"/>
              <a:ext cx="533" cy="866"/>
              <a:chOff x="0" y="0"/>
              <a:chExt cx="533" cy="866"/>
            </a:xfrm>
          </p:grpSpPr>
          <p:sp>
            <p:nvSpPr>
              <p:cNvPr id="5130" name="Rectangle 9"/>
              <p:cNvSpPr/>
              <p:nvPr/>
            </p:nvSpPr>
            <p:spPr>
              <a:xfrm>
                <a:off x="240" y="227"/>
                <a:ext cx="293" cy="269"/>
              </a:xfrm>
              <a:prstGeom prst="rect">
                <a:avLst/>
              </a:prstGeom>
              <a:noFill/>
              <a:ln w="9525">
                <a:noFill/>
              </a:ln>
            </p:spPr>
            <p:txBody>
              <a:bodyPr wrap="none" anchor="t">
                <a:spAutoFit/>
              </a:bodyPr>
              <a:p>
                <a:pPr eaLnBrk="0" hangingPunct="0">
                  <a:spcBef>
                    <a:spcPct val="30000"/>
                  </a:spcBef>
                </a:pPr>
                <a:r>
                  <a:rPr lang="zh-CN" altLang="en-US" sz="2200" b="1" dirty="0">
                    <a:solidFill>
                      <a:srgbClr val="CC0000"/>
                    </a:solidFill>
                    <a:latin typeface="Arial" panose="020B0604020202020204" pitchFamily="34" charset="0"/>
                    <a:ea typeface="黑体" panose="02010609060101010101" pitchFamily="49" charset="-122"/>
                  </a:rPr>
                  <a:t>否</a:t>
                </a:r>
                <a:endParaRPr lang="zh-CN" altLang="en-US" dirty="0">
                  <a:latin typeface="Arial" panose="020B0604020202020204" pitchFamily="34" charset="0"/>
                  <a:ea typeface="宋体" panose="02010600030101010101" pitchFamily="2" charset="-122"/>
                </a:endParaRPr>
              </a:p>
            </p:txBody>
          </p:sp>
          <p:cxnSp>
            <p:nvCxnSpPr>
              <p:cNvPr id="5131" name="AutoShape 10"/>
              <p:cNvCxnSpPr/>
              <p:nvPr/>
            </p:nvCxnSpPr>
            <p:spPr>
              <a:xfrm rot="-5400000" flipH="1">
                <a:off x="-325" y="325"/>
                <a:ext cx="866" cy="216"/>
              </a:xfrm>
              <a:prstGeom prst="bentConnector3">
                <a:avLst>
                  <a:gd name="adj1" fmla="val -1968"/>
                </a:avLst>
              </a:prstGeom>
              <a:ln w="76200" cap="flat" cmpd="sng">
                <a:solidFill>
                  <a:schemeClr val="accent2"/>
                </a:solidFill>
                <a:prstDash val="solid"/>
                <a:miter/>
                <a:headEnd type="none" w="med" len="med"/>
                <a:tailEnd type="triangle" w="med" len="med"/>
              </a:ln>
            </p:spPr>
          </p:cxnSp>
        </p:grpSp>
        <p:grpSp>
          <p:nvGrpSpPr>
            <p:cNvPr id="5132" name="Group 11"/>
            <p:cNvGrpSpPr/>
            <p:nvPr/>
          </p:nvGrpSpPr>
          <p:grpSpPr>
            <a:xfrm>
              <a:off x="720" y="1217"/>
              <a:ext cx="432" cy="595"/>
              <a:chOff x="0" y="0"/>
              <a:chExt cx="432" cy="595"/>
            </a:xfrm>
          </p:grpSpPr>
          <p:cxnSp>
            <p:nvCxnSpPr>
              <p:cNvPr id="5133" name="AutoShape 12"/>
              <p:cNvCxnSpPr>
                <a:stCxn id="5128" idx="1"/>
                <a:endCxn id="5144" idx="0"/>
              </p:cNvCxnSpPr>
              <p:nvPr/>
            </p:nvCxnSpPr>
            <p:spPr>
              <a:xfrm rot="-10800000" flipV="1">
                <a:off x="192" y="367"/>
                <a:ext cx="240" cy="228"/>
              </a:xfrm>
              <a:prstGeom prst="bentConnector2">
                <a:avLst/>
              </a:prstGeom>
              <a:ln w="76200" cap="flat" cmpd="sng">
                <a:solidFill>
                  <a:schemeClr val="accent2"/>
                </a:solidFill>
                <a:prstDash val="solid"/>
                <a:miter/>
                <a:headEnd type="none" w="med" len="med"/>
                <a:tailEnd type="triangle" w="med" len="med"/>
              </a:ln>
            </p:spPr>
          </p:cxnSp>
          <p:sp>
            <p:nvSpPr>
              <p:cNvPr id="5134" name="Rectangle 13"/>
              <p:cNvSpPr/>
              <p:nvPr/>
            </p:nvSpPr>
            <p:spPr>
              <a:xfrm>
                <a:off x="0" y="0"/>
                <a:ext cx="293" cy="269"/>
              </a:xfrm>
              <a:prstGeom prst="rect">
                <a:avLst/>
              </a:prstGeom>
              <a:noFill/>
              <a:ln w="9525">
                <a:noFill/>
              </a:ln>
            </p:spPr>
            <p:txBody>
              <a:bodyPr wrap="none" anchor="t">
                <a:spAutoFit/>
              </a:bodyPr>
              <a:p>
                <a:pPr eaLnBrk="0" hangingPunct="0"/>
                <a:r>
                  <a:rPr lang="zh-CN" altLang="en-US" sz="2200" b="1" dirty="0">
                    <a:solidFill>
                      <a:srgbClr val="CC0000"/>
                    </a:solidFill>
                    <a:latin typeface="Arial" panose="020B0604020202020204" pitchFamily="34" charset="0"/>
                    <a:ea typeface="黑体" panose="02010609060101010101" pitchFamily="49" charset="-122"/>
                  </a:rPr>
                  <a:t>是</a:t>
                </a:r>
                <a:endParaRPr lang="zh-CN" altLang="en-US" dirty="0">
                  <a:latin typeface="Arial" panose="020B0604020202020204" pitchFamily="34" charset="0"/>
                  <a:ea typeface="宋体" panose="02010600030101010101" pitchFamily="2" charset="-122"/>
                </a:endParaRPr>
              </a:p>
            </p:txBody>
          </p:sp>
        </p:grpSp>
        <p:cxnSp>
          <p:nvCxnSpPr>
            <p:cNvPr id="5135" name="AutoShape 14"/>
            <p:cNvCxnSpPr>
              <a:stCxn id="5126" idx="2"/>
              <a:endCxn id="5127" idx="0"/>
            </p:cNvCxnSpPr>
            <p:nvPr/>
          </p:nvCxnSpPr>
          <p:spPr>
            <a:xfrm rot="5400000">
              <a:off x="1797" y="573"/>
              <a:ext cx="288" cy="1"/>
            </a:xfrm>
            <a:prstGeom prst="straightConnector1">
              <a:avLst/>
            </a:prstGeom>
            <a:ln w="76200" cap="flat" cmpd="sng">
              <a:solidFill>
                <a:schemeClr val="accent2"/>
              </a:solidFill>
              <a:prstDash val="solid"/>
              <a:miter/>
              <a:headEnd type="none" w="med" len="med"/>
              <a:tailEnd type="triangle" w="med" len="med"/>
            </a:ln>
          </p:spPr>
        </p:cxnSp>
        <p:cxnSp>
          <p:nvCxnSpPr>
            <p:cNvPr id="5136" name="AutoShape 15"/>
            <p:cNvCxnSpPr>
              <a:stCxn id="5127" idx="2"/>
              <a:endCxn id="5128" idx="0"/>
            </p:cNvCxnSpPr>
            <p:nvPr/>
          </p:nvCxnSpPr>
          <p:spPr>
            <a:xfrm rot="5400000">
              <a:off x="1749" y="1197"/>
              <a:ext cx="384" cy="1"/>
            </a:xfrm>
            <a:prstGeom prst="straightConnector1">
              <a:avLst/>
            </a:prstGeom>
            <a:ln w="76200" cap="flat" cmpd="sng">
              <a:solidFill>
                <a:schemeClr val="accent2"/>
              </a:solidFill>
              <a:prstDash val="solid"/>
              <a:miter/>
              <a:headEnd type="none" w="med" len="med"/>
              <a:tailEnd type="triangle" w="med" len="med"/>
            </a:ln>
          </p:spPr>
        </p:cxnSp>
        <p:sp>
          <p:nvSpPr>
            <p:cNvPr id="5137" name="AutoShape 16"/>
            <p:cNvSpPr/>
            <p:nvPr/>
          </p:nvSpPr>
          <p:spPr>
            <a:xfrm>
              <a:off x="192" y="2034"/>
              <a:ext cx="1392" cy="288"/>
            </a:xfrm>
            <a:prstGeom prst="roundRect">
              <a:avLst>
                <a:gd name="adj" fmla="val 16667"/>
              </a:avLst>
            </a:prstGeom>
            <a:solidFill>
              <a:srgbClr val="FFFF99"/>
            </a:solidFill>
            <a:ln w="9525" cap="flat" cmpd="sng">
              <a:solidFill>
                <a:schemeClr val="tx1"/>
              </a:solidFill>
              <a:prstDash val="solid"/>
              <a:miter/>
              <a:headEnd type="none" w="med" len="med"/>
              <a:tailEnd type="none" w="med" len="med"/>
            </a:ln>
          </p:spPr>
          <p:txBody>
            <a:bodyPr wrap="none" anchor="ctr"/>
            <a:p>
              <a:pPr algn="ctr" eaLnBrk="0" hangingPunct="0"/>
              <a:r>
                <a:rPr lang="zh-CN" altLang="en-US" sz="2200" b="1" dirty="0">
                  <a:solidFill>
                    <a:srgbClr val="CC0000"/>
                  </a:solidFill>
                  <a:latin typeface="Arial" panose="020B0604020202020204" pitchFamily="34" charset="0"/>
                  <a:ea typeface="黑体" panose="02010609060101010101" pitchFamily="49" charset="-122"/>
                </a:rPr>
                <a:t>需求分析</a:t>
              </a:r>
              <a:endParaRPr lang="zh-CN" altLang="en-US" dirty="0">
                <a:latin typeface="Arial" panose="020B0604020202020204" pitchFamily="34" charset="0"/>
                <a:ea typeface="宋体" panose="02010600030101010101" pitchFamily="2" charset="-122"/>
              </a:endParaRPr>
            </a:p>
          </p:txBody>
        </p:sp>
        <p:sp>
          <p:nvSpPr>
            <p:cNvPr id="5138" name="AutoShape 17"/>
            <p:cNvSpPr/>
            <p:nvPr/>
          </p:nvSpPr>
          <p:spPr>
            <a:xfrm>
              <a:off x="2256" y="2466"/>
              <a:ext cx="1392" cy="288"/>
            </a:xfrm>
            <a:prstGeom prst="roundRect">
              <a:avLst>
                <a:gd name="adj" fmla="val 16667"/>
              </a:avLst>
            </a:prstGeom>
            <a:noFill/>
            <a:ln w="50800" cap="flat" cmpd="sng">
              <a:solidFill>
                <a:srgbClr val="FF0000"/>
              </a:solidFill>
              <a:prstDash val="solid"/>
              <a:miter/>
              <a:headEnd type="none" w="med" len="med"/>
              <a:tailEnd type="none" w="med" len="med"/>
            </a:ln>
          </p:spPr>
          <p:txBody>
            <a:bodyPr wrap="none" anchor="ctr"/>
            <a:p>
              <a:pPr algn="ctr" eaLnBrk="0" hangingPunct="0"/>
              <a:r>
                <a:rPr lang="zh-CN" altLang="en-US" sz="2200" b="1" dirty="0">
                  <a:solidFill>
                    <a:srgbClr val="FF0000"/>
                  </a:solidFill>
                  <a:latin typeface="Arial" panose="020B0604020202020204" pitchFamily="34" charset="0"/>
                  <a:ea typeface="黑体" panose="02010609060101010101" pitchFamily="49" charset="-122"/>
                </a:rPr>
                <a:t>终止项目</a:t>
              </a:r>
              <a:endParaRPr lang="zh-CN" altLang="en-US" dirty="0">
                <a:latin typeface="Arial" panose="020B0604020202020204" pitchFamily="34" charset="0"/>
                <a:ea typeface="宋体" panose="02010600030101010101" pitchFamily="2" charset="-122"/>
              </a:endParaRPr>
            </a:p>
          </p:txBody>
        </p:sp>
        <p:sp>
          <p:nvSpPr>
            <p:cNvPr id="5139" name="AutoShape 18"/>
            <p:cNvSpPr/>
            <p:nvPr/>
          </p:nvSpPr>
          <p:spPr>
            <a:xfrm>
              <a:off x="192" y="2590"/>
              <a:ext cx="1392" cy="336"/>
            </a:xfrm>
            <a:prstGeom prst="roundRect">
              <a:avLst>
                <a:gd name="adj" fmla="val 16667"/>
              </a:avLst>
            </a:prstGeom>
            <a:solidFill>
              <a:srgbClr val="FFFF99"/>
            </a:solidFill>
            <a:ln w="9525" cap="flat" cmpd="sng">
              <a:solidFill>
                <a:schemeClr val="tx1"/>
              </a:solidFill>
              <a:prstDash val="solid"/>
              <a:miter/>
              <a:headEnd type="none" w="med" len="med"/>
              <a:tailEnd type="none" w="med" len="med"/>
            </a:ln>
          </p:spPr>
          <p:txBody>
            <a:bodyPr wrap="none" anchor="ctr"/>
            <a:p>
              <a:pPr algn="ctr" eaLnBrk="0" hangingPunct="0"/>
              <a:r>
                <a:rPr lang="zh-CN" altLang="en-US" sz="2200" b="1" dirty="0">
                  <a:solidFill>
                    <a:srgbClr val="CC0000"/>
                  </a:solidFill>
                  <a:latin typeface="Arial" panose="020B0604020202020204" pitchFamily="34" charset="0"/>
                  <a:ea typeface="黑体" panose="02010609060101010101" pitchFamily="49" charset="-122"/>
                </a:rPr>
                <a:t>概要设计</a:t>
              </a:r>
              <a:endParaRPr lang="zh-CN" altLang="en-US" dirty="0">
                <a:latin typeface="Arial" panose="020B0604020202020204" pitchFamily="34" charset="0"/>
                <a:ea typeface="宋体" panose="02010600030101010101" pitchFamily="2" charset="-122"/>
              </a:endParaRPr>
            </a:p>
          </p:txBody>
        </p:sp>
        <p:cxnSp>
          <p:nvCxnSpPr>
            <p:cNvPr id="5140" name="AutoShape 19"/>
            <p:cNvCxnSpPr>
              <a:stCxn id="5137" idx="2"/>
              <a:endCxn id="5139" idx="0"/>
            </p:cNvCxnSpPr>
            <p:nvPr/>
          </p:nvCxnSpPr>
          <p:spPr>
            <a:xfrm rot="5400000">
              <a:off x="751" y="2453"/>
              <a:ext cx="268" cy="1"/>
            </a:xfrm>
            <a:prstGeom prst="straightConnector1">
              <a:avLst/>
            </a:prstGeom>
            <a:ln w="76200" cap="flat" cmpd="sng">
              <a:solidFill>
                <a:schemeClr val="accent2"/>
              </a:solidFill>
              <a:prstDash val="solid"/>
              <a:miter/>
              <a:headEnd type="none" w="med" len="med"/>
              <a:tailEnd type="triangle" w="med" len="med"/>
            </a:ln>
          </p:spPr>
        </p:cxnSp>
        <p:grpSp>
          <p:nvGrpSpPr>
            <p:cNvPr id="5141" name="Group 20"/>
            <p:cNvGrpSpPr/>
            <p:nvPr/>
          </p:nvGrpSpPr>
          <p:grpSpPr>
            <a:xfrm>
              <a:off x="336" y="0"/>
              <a:ext cx="2544" cy="1218"/>
              <a:chOff x="0" y="0"/>
              <a:chExt cx="2544" cy="1218"/>
            </a:xfrm>
          </p:grpSpPr>
          <p:sp>
            <p:nvSpPr>
              <p:cNvPr id="5142" name="Rectangle 21"/>
              <p:cNvSpPr/>
              <p:nvPr/>
            </p:nvSpPr>
            <p:spPr>
              <a:xfrm>
                <a:off x="720" y="0"/>
                <a:ext cx="1824" cy="1218"/>
              </a:xfrm>
              <a:prstGeom prst="rect">
                <a:avLst/>
              </a:prstGeom>
              <a:noFill/>
              <a:ln w="38100" cap="flat" cmpd="sng">
                <a:solidFill>
                  <a:schemeClr val="tx1"/>
                </a:solidFill>
                <a:prstDash val="sysDot"/>
                <a:miter/>
                <a:headEnd type="none" w="med" len="med"/>
                <a:tailEnd type="none" w="med" len="med"/>
              </a:ln>
            </p:spPr>
            <p:txBody>
              <a:bodyPr wrap="none" anchor="ctr"/>
              <a:p>
                <a:pPr eaLnBrk="0" hangingPunct="0"/>
                <a:endParaRPr lang="zh-CN" altLang="zh-CN" dirty="0">
                  <a:solidFill>
                    <a:srgbClr val="000000"/>
                  </a:solidFill>
                  <a:latin typeface="Arial" panose="020B0604020202020204" pitchFamily="34" charset="0"/>
                  <a:ea typeface="宋体" panose="02010600030101010101" pitchFamily="2" charset="-122"/>
                  <a:sym typeface="Arial" panose="020B0604020202020204" pitchFamily="34" charset="0"/>
                </a:endParaRPr>
              </a:p>
            </p:txBody>
          </p:sp>
          <p:sp>
            <p:nvSpPr>
              <p:cNvPr id="5143" name="AutoShape 22"/>
              <p:cNvSpPr/>
              <p:nvPr/>
            </p:nvSpPr>
            <p:spPr>
              <a:xfrm>
                <a:off x="0" y="0"/>
                <a:ext cx="912" cy="528"/>
              </a:xfrm>
              <a:prstGeom prst="roundRect">
                <a:avLst>
                  <a:gd name="adj" fmla="val 16667"/>
                </a:avLst>
              </a:prstGeom>
              <a:noFill/>
              <a:ln w="9525">
                <a:noFill/>
              </a:ln>
            </p:spPr>
            <p:txBody>
              <a:bodyPr wrap="none" anchor="ctr"/>
              <a:p>
                <a:pPr algn="ctr" eaLnBrk="0" hangingPunct="0"/>
                <a:r>
                  <a:rPr lang="zh-CN" altLang="en-US" sz="2200" b="1" dirty="0">
                    <a:solidFill>
                      <a:srgbClr val="CC0000"/>
                    </a:solidFill>
                    <a:latin typeface="Arial" panose="020B0604020202020204" pitchFamily="34" charset="0"/>
                    <a:ea typeface="黑体" panose="02010609060101010101" pitchFamily="49" charset="-122"/>
                  </a:rPr>
                  <a:t>计划</a:t>
                </a:r>
                <a:endParaRPr lang="zh-CN" altLang="en-US" sz="2200" b="1" dirty="0">
                  <a:solidFill>
                    <a:srgbClr val="CC0000"/>
                  </a:solidFill>
                  <a:latin typeface="Arial" panose="020B0604020202020204" pitchFamily="34" charset="0"/>
                  <a:ea typeface="黑体" panose="02010609060101010101" pitchFamily="49" charset="-122"/>
                </a:endParaRPr>
              </a:p>
              <a:p>
                <a:pPr algn="ctr" eaLnBrk="0" hangingPunct="0"/>
                <a:r>
                  <a:rPr lang="zh-CN" altLang="en-US" sz="2200" b="1" dirty="0">
                    <a:solidFill>
                      <a:srgbClr val="CC0000"/>
                    </a:solidFill>
                    <a:latin typeface="Arial" panose="020B0604020202020204" pitchFamily="34" charset="0"/>
                    <a:ea typeface="黑体" panose="02010609060101010101" pitchFamily="49" charset="-122"/>
                  </a:rPr>
                  <a:t>时期</a:t>
                </a:r>
                <a:endParaRPr lang="zh-CN" altLang="en-US" dirty="0">
                  <a:latin typeface="Arial" panose="020B0604020202020204" pitchFamily="34" charset="0"/>
                  <a:ea typeface="宋体" panose="02010600030101010101" pitchFamily="2" charset="-122"/>
                </a:endParaRPr>
              </a:p>
            </p:txBody>
          </p:sp>
        </p:grpSp>
        <p:sp>
          <p:nvSpPr>
            <p:cNvPr id="5144" name="Rectangle 23"/>
            <p:cNvSpPr/>
            <p:nvPr/>
          </p:nvSpPr>
          <p:spPr>
            <a:xfrm>
              <a:off x="0" y="1951"/>
              <a:ext cx="1824" cy="1619"/>
            </a:xfrm>
            <a:prstGeom prst="rect">
              <a:avLst/>
            </a:prstGeom>
            <a:noFill/>
            <a:ln w="38100" cap="flat" cmpd="sng">
              <a:solidFill>
                <a:schemeClr val="tx1"/>
              </a:solidFill>
              <a:prstDash val="sysDot"/>
              <a:miter/>
              <a:headEnd type="none" w="med" len="med"/>
              <a:tailEnd type="none" w="med" len="med"/>
            </a:ln>
          </p:spPr>
          <p:txBody>
            <a:bodyPr wrap="none" anchor="ctr"/>
            <a:p>
              <a:pPr eaLnBrk="0" hangingPunct="0"/>
              <a:endParaRPr lang="zh-CN" altLang="zh-CN" dirty="0">
                <a:solidFill>
                  <a:srgbClr val="000000"/>
                </a:solidFill>
                <a:latin typeface="Arial" panose="020B0604020202020204" pitchFamily="34" charset="0"/>
                <a:ea typeface="宋体" panose="02010600030101010101" pitchFamily="2" charset="-122"/>
                <a:sym typeface="Arial" panose="020B0604020202020204" pitchFamily="34" charset="0"/>
              </a:endParaRPr>
            </a:p>
          </p:txBody>
        </p:sp>
        <p:sp>
          <p:nvSpPr>
            <p:cNvPr id="5145" name="AutoShape 24"/>
            <p:cNvSpPr/>
            <p:nvPr/>
          </p:nvSpPr>
          <p:spPr>
            <a:xfrm>
              <a:off x="210" y="3178"/>
              <a:ext cx="1392" cy="336"/>
            </a:xfrm>
            <a:prstGeom prst="roundRect">
              <a:avLst>
                <a:gd name="adj" fmla="val 16667"/>
              </a:avLst>
            </a:prstGeom>
            <a:solidFill>
              <a:srgbClr val="FFFF99"/>
            </a:solidFill>
            <a:ln w="9525" cap="flat" cmpd="sng">
              <a:solidFill>
                <a:schemeClr val="tx1"/>
              </a:solidFill>
              <a:prstDash val="solid"/>
              <a:miter/>
              <a:headEnd type="none" w="med" len="med"/>
              <a:tailEnd type="none" w="med" len="med"/>
            </a:ln>
          </p:spPr>
          <p:txBody>
            <a:bodyPr wrap="none" anchor="ctr"/>
            <a:p>
              <a:pPr algn="ctr" eaLnBrk="0" hangingPunct="0"/>
              <a:r>
                <a:rPr lang="zh-CN" altLang="en-US" sz="2200" b="1" dirty="0">
                  <a:solidFill>
                    <a:srgbClr val="CC0000"/>
                  </a:solidFill>
                  <a:latin typeface="Arial" panose="020B0604020202020204" pitchFamily="34" charset="0"/>
                  <a:ea typeface="黑体" panose="02010609060101010101" pitchFamily="49" charset="-122"/>
                </a:rPr>
                <a:t>详细设计</a:t>
              </a:r>
              <a:endParaRPr lang="zh-CN" altLang="en-US" dirty="0">
                <a:latin typeface="Arial" panose="020B0604020202020204" pitchFamily="34" charset="0"/>
                <a:ea typeface="宋体" panose="02010600030101010101" pitchFamily="2" charset="-122"/>
              </a:endParaRPr>
            </a:p>
          </p:txBody>
        </p:sp>
        <p:cxnSp>
          <p:nvCxnSpPr>
            <p:cNvPr id="5146" name="AutoShape 25"/>
            <p:cNvCxnSpPr>
              <a:stCxn id="5137" idx="2"/>
              <a:endCxn id="5139" idx="0"/>
            </p:cNvCxnSpPr>
            <p:nvPr/>
          </p:nvCxnSpPr>
          <p:spPr>
            <a:xfrm rot="5400000">
              <a:off x="759" y="3041"/>
              <a:ext cx="288" cy="1"/>
            </a:xfrm>
            <a:prstGeom prst="straightConnector1">
              <a:avLst/>
            </a:prstGeom>
            <a:ln w="76200" cap="flat" cmpd="sng">
              <a:solidFill>
                <a:schemeClr val="accent2"/>
              </a:solidFill>
              <a:prstDash val="solid"/>
              <a:miter/>
              <a:headEnd type="none" w="med" len="med"/>
              <a:tailEnd type="triangle" w="med" len="med"/>
            </a:ln>
          </p:spPr>
        </p:cxnSp>
      </p:grpSp>
    </p:spTree>
  </p:cSld>
  <p:clrMapOvr>
    <a:masterClrMapping/>
  </p:clrMapOvr>
  <p:transition>
    <p:split orient="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strVal val="#ppt_w*0.70"/>
                                          </p:val>
                                        </p:tav>
                                        <p:tav tm="100000">
                                          <p:val>
                                            <p:strVal val="#ppt_w"/>
                                          </p:val>
                                        </p:tav>
                                      </p:tavLst>
                                    </p:anim>
                                    <p:anim calcmode="lin" valueType="num">
                                      <p:cBhvr>
                                        <p:cTn id="8" dur="1000" fill="hold"/>
                                        <p:tgtEl>
                                          <p:spTgt spid="2"/>
                                        </p:tgtEl>
                                        <p:attrNameLst>
                                          <p:attrName>ppt_h</p:attrName>
                                        </p:attrNameLst>
                                      </p:cBhvr>
                                      <p:tavLst>
                                        <p:tav tm="0">
                                          <p:val>
                                            <p:strVal val="#ppt_h"/>
                                          </p:val>
                                        </p:tav>
                                        <p:tav tm="100000">
                                          <p:val>
                                            <p:strVal val="#ppt_h"/>
                                          </p:val>
                                        </p:tav>
                                      </p:tavLst>
                                    </p:anim>
                                    <p:animEffect filter="fade">
                                      <p:cBhvr>
                                        <p:cTn id="9" dur="10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24" presetClass="entr" presetSubtype="0" fill="hold" nodeType="clickEffect">
                                  <p:stCondLst>
                                    <p:cond delay="0"/>
                                  </p:stCondLst>
                                  <p:childTnLst>
                                    <p:set>
                                      <p:cBhvr>
                                        <p:cTn id="13" dur="1" fill="hold">
                                          <p:stCondLst>
                                            <p:cond delay="0"/>
                                          </p:stCondLst>
                                        </p:cTn>
                                        <p:tgtEl>
                                          <p:spTgt spid="4101"/>
                                        </p:tgtEl>
                                        <p:attrNameLst>
                                          <p:attrName>style.visibility</p:attrName>
                                        </p:attrNameLst>
                                      </p:cBhvr>
                                      <p:to>
                                        <p:strVal val="visible"/>
                                      </p:to>
                                    </p:set>
                                    <p:anim calcmode="lin" valueType="num">
                                      <p:cBhvr>
                                        <p:cTn id="14" dur="1" fill="hold"/>
                                        <p:tgtEl>
                                          <p:spTgt spid="4101"/>
                                        </p:tgtEl>
                                        <p:attrNameLst>
                                          <p:attrName>style.visibility</p:attrName>
                                        </p:attrNameLst>
                                      </p:cBhvr>
                                    </p:anim>
                                  </p:childTnLst>
                                </p:cTn>
                              </p:par>
                            </p:childTnLst>
                          </p:cTn>
                        </p:par>
                      </p:childTnLst>
                    </p:cTn>
                  </p:par>
                  <p:par>
                    <p:cTn id="15" fill="hold">
                      <p:stCondLst>
                        <p:cond delay="indefinite"/>
                      </p:stCondLst>
                      <p:childTnLst>
                        <p:par>
                          <p:cTn id="16" fill="hold">
                            <p:stCondLst>
                              <p:cond delay="0"/>
                            </p:stCondLst>
                            <p:childTnLst>
                              <p:par>
                                <p:cTn id="17" presetID="55" presetClass="entr" presetSubtype="0" fill="hold" grpId="0" nodeType="clickEffect">
                                  <p:stCondLst>
                                    <p:cond delay="0"/>
                                  </p:stCondLst>
                                  <p:childTnLst>
                                    <p:set>
                                      <p:cBhvr>
                                        <p:cTn id="18" dur="1" fill="hold">
                                          <p:stCondLst>
                                            <p:cond delay="0"/>
                                          </p:stCondLst>
                                        </p:cTn>
                                        <p:tgtEl>
                                          <p:spTgt spid="4100">
                                            <p:txEl>
                                              <p:charRg st="0" end="12"/>
                                            </p:txEl>
                                          </p:spTgt>
                                        </p:tgtEl>
                                        <p:attrNameLst>
                                          <p:attrName>style.visibility</p:attrName>
                                        </p:attrNameLst>
                                      </p:cBhvr>
                                      <p:to>
                                        <p:strVal val="visible"/>
                                      </p:to>
                                    </p:set>
                                    <p:anim calcmode="lin" valueType="num">
                                      <p:cBhvr>
                                        <p:cTn id="19" dur="1000" fill="hold"/>
                                        <p:tgtEl>
                                          <p:spTgt spid="4100">
                                            <p:txEl>
                                              <p:charRg st="0" end="12"/>
                                            </p:txEl>
                                          </p:spTgt>
                                        </p:tgtEl>
                                        <p:attrNameLst>
                                          <p:attrName>ppt_w</p:attrName>
                                        </p:attrNameLst>
                                      </p:cBhvr>
                                      <p:tavLst>
                                        <p:tav tm="0">
                                          <p:val>
                                            <p:strVal val="#ppt_w*0.70"/>
                                          </p:val>
                                        </p:tav>
                                        <p:tav tm="100000">
                                          <p:val>
                                            <p:strVal val="#ppt_w"/>
                                          </p:val>
                                        </p:tav>
                                      </p:tavLst>
                                    </p:anim>
                                    <p:anim calcmode="lin" valueType="num">
                                      <p:cBhvr>
                                        <p:cTn id="20" dur="1000" fill="hold"/>
                                        <p:tgtEl>
                                          <p:spTgt spid="4100">
                                            <p:txEl>
                                              <p:charRg st="0" end="12"/>
                                            </p:txEl>
                                          </p:spTgt>
                                        </p:tgtEl>
                                        <p:attrNameLst>
                                          <p:attrName>ppt_h</p:attrName>
                                        </p:attrNameLst>
                                      </p:cBhvr>
                                      <p:tavLst>
                                        <p:tav tm="0">
                                          <p:val>
                                            <p:strVal val="#ppt_h"/>
                                          </p:val>
                                        </p:tav>
                                        <p:tav tm="100000">
                                          <p:val>
                                            <p:strVal val="#ppt_h"/>
                                          </p:val>
                                        </p:tav>
                                      </p:tavLst>
                                    </p:anim>
                                    <p:animEffect filter="fade">
                                      <p:cBhvr>
                                        <p:cTn id="21" dur="1000"/>
                                        <p:tgtEl>
                                          <p:spTgt spid="4100">
                                            <p:txEl>
                                              <p:charRg st="0" end="12"/>
                                            </p:txEl>
                                          </p:spTgt>
                                        </p:tgtEl>
                                      </p:cBhvr>
                                    </p:animEffect>
                                  </p:childTnLst>
                                </p:cTn>
                              </p:par>
                            </p:childTnLst>
                          </p:cTn>
                        </p:par>
                        <p:par>
                          <p:cTn id="22" fill="hold">
                            <p:stCondLst>
                              <p:cond delay="1000"/>
                            </p:stCondLst>
                            <p:childTnLst>
                              <p:par>
                                <p:cTn id="23" presetID="55" presetClass="entr" presetSubtype="0" fill="hold" grpId="0" nodeType="afterEffect">
                                  <p:stCondLst>
                                    <p:cond delay="0"/>
                                  </p:stCondLst>
                                  <p:childTnLst>
                                    <p:set>
                                      <p:cBhvr>
                                        <p:cTn id="24" dur="1" fill="hold">
                                          <p:stCondLst>
                                            <p:cond delay="0"/>
                                          </p:stCondLst>
                                        </p:cTn>
                                        <p:tgtEl>
                                          <p:spTgt spid="4100">
                                            <p:txEl>
                                              <p:charRg st="12" end="23"/>
                                            </p:txEl>
                                          </p:spTgt>
                                        </p:tgtEl>
                                        <p:attrNameLst>
                                          <p:attrName>style.visibility</p:attrName>
                                        </p:attrNameLst>
                                      </p:cBhvr>
                                      <p:to>
                                        <p:strVal val="visible"/>
                                      </p:to>
                                    </p:set>
                                    <p:anim calcmode="lin" valueType="num">
                                      <p:cBhvr>
                                        <p:cTn id="25" dur="1000" fill="hold"/>
                                        <p:tgtEl>
                                          <p:spTgt spid="4100">
                                            <p:txEl>
                                              <p:charRg st="12" end="23"/>
                                            </p:txEl>
                                          </p:spTgt>
                                        </p:tgtEl>
                                        <p:attrNameLst>
                                          <p:attrName>ppt_w</p:attrName>
                                        </p:attrNameLst>
                                      </p:cBhvr>
                                      <p:tavLst>
                                        <p:tav tm="0">
                                          <p:val>
                                            <p:strVal val="#ppt_w*0.70"/>
                                          </p:val>
                                        </p:tav>
                                        <p:tav tm="100000">
                                          <p:val>
                                            <p:strVal val="#ppt_w"/>
                                          </p:val>
                                        </p:tav>
                                      </p:tavLst>
                                    </p:anim>
                                    <p:anim calcmode="lin" valueType="num">
                                      <p:cBhvr>
                                        <p:cTn id="26" dur="1000" fill="hold"/>
                                        <p:tgtEl>
                                          <p:spTgt spid="4100">
                                            <p:txEl>
                                              <p:charRg st="12" end="23"/>
                                            </p:txEl>
                                          </p:spTgt>
                                        </p:tgtEl>
                                        <p:attrNameLst>
                                          <p:attrName>ppt_h</p:attrName>
                                        </p:attrNameLst>
                                      </p:cBhvr>
                                      <p:tavLst>
                                        <p:tav tm="0">
                                          <p:val>
                                            <p:strVal val="#ppt_h"/>
                                          </p:val>
                                        </p:tav>
                                        <p:tav tm="100000">
                                          <p:val>
                                            <p:strVal val="#ppt_h"/>
                                          </p:val>
                                        </p:tav>
                                      </p:tavLst>
                                    </p:anim>
                                    <p:animEffect filter="fade">
                                      <p:cBhvr>
                                        <p:cTn id="27" dur="1000"/>
                                        <p:tgtEl>
                                          <p:spTgt spid="4100">
                                            <p:txEl>
                                              <p:charRg st="12" end="23"/>
                                            </p:txEl>
                                          </p:spTgt>
                                        </p:tgtEl>
                                      </p:cBhvr>
                                    </p:animEffect>
                                  </p:childTnLst>
                                </p:cTn>
                              </p:par>
                            </p:childTnLst>
                          </p:cTn>
                        </p:par>
                        <p:par>
                          <p:cTn id="28" fill="hold">
                            <p:stCondLst>
                              <p:cond delay="2000"/>
                            </p:stCondLst>
                            <p:childTnLst>
                              <p:par>
                                <p:cTn id="29" presetID="55" presetClass="entr" presetSubtype="0" fill="hold" grpId="0" nodeType="afterEffect">
                                  <p:stCondLst>
                                    <p:cond delay="0"/>
                                  </p:stCondLst>
                                  <p:childTnLst>
                                    <p:set>
                                      <p:cBhvr>
                                        <p:cTn id="30" dur="1" fill="hold">
                                          <p:stCondLst>
                                            <p:cond delay="0"/>
                                          </p:stCondLst>
                                        </p:cTn>
                                        <p:tgtEl>
                                          <p:spTgt spid="4100">
                                            <p:txEl>
                                              <p:charRg st="23" end="34"/>
                                            </p:txEl>
                                          </p:spTgt>
                                        </p:tgtEl>
                                        <p:attrNameLst>
                                          <p:attrName>style.visibility</p:attrName>
                                        </p:attrNameLst>
                                      </p:cBhvr>
                                      <p:to>
                                        <p:strVal val="visible"/>
                                      </p:to>
                                    </p:set>
                                    <p:anim calcmode="lin" valueType="num">
                                      <p:cBhvr>
                                        <p:cTn id="31" dur="1000" fill="hold"/>
                                        <p:tgtEl>
                                          <p:spTgt spid="4100">
                                            <p:txEl>
                                              <p:charRg st="23" end="34"/>
                                            </p:txEl>
                                          </p:spTgt>
                                        </p:tgtEl>
                                        <p:attrNameLst>
                                          <p:attrName>ppt_w</p:attrName>
                                        </p:attrNameLst>
                                      </p:cBhvr>
                                      <p:tavLst>
                                        <p:tav tm="0">
                                          <p:val>
                                            <p:strVal val="#ppt_w*0.70"/>
                                          </p:val>
                                        </p:tav>
                                        <p:tav tm="100000">
                                          <p:val>
                                            <p:strVal val="#ppt_w"/>
                                          </p:val>
                                        </p:tav>
                                      </p:tavLst>
                                    </p:anim>
                                    <p:anim calcmode="lin" valueType="num">
                                      <p:cBhvr>
                                        <p:cTn id="32" dur="1000" fill="hold"/>
                                        <p:tgtEl>
                                          <p:spTgt spid="4100">
                                            <p:txEl>
                                              <p:charRg st="23" end="34"/>
                                            </p:txEl>
                                          </p:spTgt>
                                        </p:tgtEl>
                                        <p:attrNameLst>
                                          <p:attrName>ppt_h</p:attrName>
                                        </p:attrNameLst>
                                      </p:cBhvr>
                                      <p:tavLst>
                                        <p:tav tm="0">
                                          <p:val>
                                            <p:strVal val="#ppt_h"/>
                                          </p:val>
                                        </p:tav>
                                        <p:tav tm="100000">
                                          <p:val>
                                            <p:strVal val="#ppt_h"/>
                                          </p:val>
                                        </p:tav>
                                      </p:tavLst>
                                    </p:anim>
                                    <p:animEffect filter="fade">
                                      <p:cBhvr>
                                        <p:cTn id="33" dur="1000"/>
                                        <p:tgtEl>
                                          <p:spTgt spid="4100">
                                            <p:txEl>
                                              <p:charRg st="23" end="3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p:bldP spid="4100" grpId="0" bldLvl="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1505" name="日期占位符 3"/>
          <p:cNvSpPr>
            <a:spLocks noGrp="1"/>
          </p:cNvSpPr>
          <p:nvPr>
            <p:ph type="dt" sz="half" idx="10"/>
          </p:nvPr>
        </p:nvSpPr>
        <p:spPr>
          <a:ln/>
        </p:spPr>
        <p:txBody>
          <a:bodyPr wrap="none" lIns="92075" tIns="46038" rIns="92075" bIns="46038" anchor="ctr"/>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fld id="{BB962C8B-B14F-4D97-AF65-F5344CB8AC3E}" type="datetime1">
              <a:rPr lang="zh-CN" altLang="en-US" sz="1400" dirty="0">
                <a:solidFill>
                  <a:schemeClr val="hlink"/>
                </a:solidFill>
              </a:rPr>
            </a:fld>
            <a:endParaRPr lang="zh-CN" altLang="en-US" sz="1400" dirty="0">
              <a:solidFill>
                <a:schemeClr val="hlink"/>
              </a:solidFill>
            </a:endParaRPr>
          </a:p>
        </p:txBody>
      </p:sp>
      <p:sp>
        <p:nvSpPr>
          <p:cNvPr id="21506" name="灯片编号占位符 5"/>
          <p:cNvSpPr txBox="1">
            <a:spLocks noGrp="1"/>
          </p:cNvSpPr>
          <p:nvPr>
            <p:ph type="sldNum" sz="quarter"/>
          </p:nvPr>
        </p:nvSpPr>
        <p:spPr>
          <a:xfrm>
            <a:off x="7010400" y="6248400"/>
            <a:ext cx="1905000" cy="457200"/>
          </a:xfrm>
          <a:prstGeom prst="rect">
            <a:avLst/>
          </a:prstGeom>
          <a:noFill/>
          <a:ln w="9525">
            <a:noFill/>
          </a:ln>
        </p:spPr>
        <p:txBody>
          <a:bodyPr anchor="t"/>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fld id="{9A0DB2DC-4C9A-4742-B13C-FB6460FD3503}" type="slidenum">
              <a:rPr lang="zh-CN" altLang="en-US" sz="1800" dirty="0"/>
            </a:fld>
            <a:endParaRPr lang="zh-CN" altLang="en-US" sz="1800" dirty="0"/>
          </a:p>
        </p:txBody>
      </p:sp>
      <p:sp>
        <p:nvSpPr>
          <p:cNvPr id="21507" name="灯片编号占位符 5"/>
          <p:cNvSpPr>
            <a:spLocks noGrp="1"/>
          </p:cNvSpPr>
          <p:nvPr/>
        </p:nvSpPr>
        <p:spPr>
          <a:xfrm>
            <a:off x="7010400" y="6248400"/>
            <a:ext cx="1905000" cy="457200"/>
          </a:xfrm>
          <a:prstGeom prst="rect">
            <a:avLst/>
          </a:prstGeom>
          <a:noFill/>
          <a:ln w="9525">
            <a:noFill/>
          </a:ln>
        </p:spPr>
        <p:txBody>
          <a:bodyPr lIns="92075" tIns="46038" rIns="92075" bIns="46038" anchor="t"/>
          <a:p>
            <a:pPr eaLnBrk="0" hangingPunct="0"/>
            <a:fld id="{9A0DB2DC-4C9A-4742-B13C-FB6460FD3503}" type="slidenum">
              <a:rPr lang="en-US" altLang="zh-CN" dirty="0">
                <a:latin typeface="Arial" panose="020B0604020202020204" pitchFamily="34" charset="0"/>
                <a:ea typeface="宋体" panose="02010600030101010101" pitchFamily="2" charset="-122"/>
              </a:rPr>
            </a:fld>
            <a:endParaRPr lang="en-US" altLang="zh-CN" dirty="0">
              <a:latin typeface="Arial" panose="020B0604020202020204" pitchFamily="34" charset="0"/>
              <a:ea typeface="宋体" panose="02010600030101010101" pitchFamily="2" charset="-122"/>
            </a:endParaRPr>
          </a:p>
        </p:txBody>
      </p:sp>
      <p:sp>
        <p:nvSpPr>
          <p:cNvPr id="21508" name="Rectangle 2"/>
          <p:cNvSpPr>
            <a:spLocks noGrp="1"/>
          </p:cNvSpPr>
          <p:nvPr>
            <p:ph type="ctrTitle"/>
          </p:nvPr>
        </p:nvSpPr>
        <p:spPr>
          <a:xfrm>
            <a:off x="2438400" y="762000"/>
            <a:ext cx="4498975" cy="762000"/>
          </a:xfrm>
          <a:ln/>
        </p:spPr>
        <p:txBody>
          <a:bodyPr vert="horz" wrap="square" lIns="92075" tIns="46038" rIns="92075" bIns="46038" anchor="ctr"/>
          <a:p>
            <a:pPr algn="just" eaLnBrk="1" hangingPunct="1"/>
            <a:r>
              <a:rPr lang="zh-CN" altLang="en-US" sz="4400" b="0" dirty="0">
                <a:solidFill>
                  <a:srgbClr val="FF3300"/>
                </a:solidFill>
                <a:latin typeface="黑体" panose="02010609060101010101" pitchFamily="49" charset="-122"/>
                <a:ea typeface="黑体" panose="02010609060101010101" pitchFamily="49" charset="-122"/>
                <a:sym typeface="黑体" panose="02010609060101010101" pitchFamily="49" charset="-122"/>
              </a:rPr>
              <a:t>一、程序流程图</a:t>
            </a:r>
            <a:endParaRPr lang="zh-CN" altLang="en-US" dirty="0">
              <a:solidFill>
                <a:schemeClr val="tx1"/>
              </a:solidFill>
            </a:endParaRPr>
          </a:p>
        </p:txBody>
      </p:sp>
      <p:sp>
        <p:nvSpPr>
          <p:cNvPr id="21509" name="Rectangle 3"/>
          <p:cNvSpPr>
            <a:spLocks noGrp="1"/>
          </p:cNvSpPr>
          <p:nvPr>
            <p:ph type="subTitle" idx="1"/>
          </p:nvPr>
        </p:nvSpPr>
        <p:spPr>
          <a:xfrm>
            <a:off x="1676400" y="1981200"/>
            <a:ext cx="6673850" cy="2009775"/>
          </a:xfrm>
          <a:ln/>
        </p:spPr>
        <p:txBody>
          <a:bodyPr vert="horz" wrap="square" lIns="92075" tIns="46038" rIns="92075" bIns="46038" anchor="t"/>
          <a:p>
            <a:pPr marL="342900" indent="-342900" algn="l" defTabSz="0" eaLnBrk="1" hangingPunct="1">
              <a:lnSpc>
                <a:spcPct val="115000"/>
              </a:lnSpc>
              <a:buSzPct val="50000"/>
              <a:buChar char="n"/>
            </a:pPr>
            <a:r>
              <a:rPr lang="zh-CN" altLang="en-US" sz="4000" dirty="0">
                <a:latin typeface="黑体" panose="02010609060101010101" pitchFamily="49" charset="-122"/>
                <a:ea typeface="黑体" panose="02010609060101010101" pitchFamily="49" charset="-122"/>
                <a:cs typeface="+mn-cs"/>
                <a:sym typeface="黑体" panose="02010609060101010101" pitchFamily="49" charset="-122"/>
              </a:rPr>
              <a:t>程序流程图也称为程序框图</a:t>
            </a:r>
            <a:endParaRPr lang="zh-CN" altLang="en-US" sz="4000" dirty="0">
              <a:latin typeface="黑体" panose="02010609060101010101" pitchFamily="49" charset="-122"/>
              <a:ea typeface="黑体" panose="02010609060101010101" pitchFamily="49" charset="-122"/>
              <a:cs typeface="+mn-cs"/>
              <a:sym typeface="黑体" panose="02010609060101010101" pitchFamily="49" charset="-122"/>
            </a:endParaRPr>
          </a:p>
          <a:p>
            <a:pPr marL="342900" indent="-342900" algn="l" defTabSz="0" eaLnBrk="1" hangingPunct="1">
              <a:lnSpc>
                <a:spcPct val="115000"/>
              </a:lnSpc>
              <a:buSzPct val="50000"/>
              <a:buChar char="n"/>
            </a:pPr>
            <a:r>
              <a:rPr lang="zh-CN" altLang="en-US" sz="4000" dirty="0">
                <a:latin typeface="黑体" panose="02010609060101010101" pitchFamily="49" charset="-122"/>
                <a:ea typeface="黑体" panose="02010609060101010101" pitchFamily="49" charset="-122"/>
                <a:cs typeface="+mn-cs"/>
                <a:sym typeface="黑体" panose="02010609060101010101" pitchFamily="49" charset="-122"/>
              </a:rPr>
              <a:t>基本符号：</a:t>
            </a:r>
            <a:endParaRPr lang="zh-CN" altLang="en-US" sz="3600" dirty="0">
              <a:latin typeface="黑体" panose="02010609060101010101" pitchFamily="49" charset="-122"/>
              <a:ea typeface="黑体" panose="02010609060101010101" pitchFamily="49" charset="-122"/>
              <a:cs typeface="+mn-cs"/>
              <a:sym typeface="黑体" panose="02010609060101010101" pitchFamily="49" charset="-122"/>
            </a:endParaRPr>
          </a:p>
        </p:txBody>
      </p:sp>
      <p:grpSp>
        <p:nvGrpSpPr>
          <p:cNvPr id="21510" name="Group 4"/>
          <p:cNvGrpSpPr/>
          <p:nvPr/>
        </p:nvGrpSpPr>
        <p:grpSpPr>
          <a:xfrm>
            <a:off x="457200" y="4419600"/>
            <a:ext cx="8382000" cy="1295400"/>
            <a:chOff x="0" y="0"/>
            <a:chExt cx="5280" cy="816"/>
          </a:xfrm>
        </p:grpSpPr>
        <p:sp>
          <p:nvSpPr>
            <p:cNvPr id="21511" name="AutoShape 5"/>
            <p:cNvSpPr/>
            <p:nvPr/>
          </p:nvSpPr>
          <p:spPr>
            <a:xfrm>
              <a:off x="144" y="48"/>
              <a:ext cx="720" cy="288"/>
            </a:xfrm>
            <a:prstGeom prst="roundRect">
              <a:avLst>
                <a:gd name="adj" fmla="val 16667"/>
              </a:avLst>
            </a:prstGeom>
            <a:solidFill>
              <a:srgbClr val="3333FF"/>
            </a:solidFill>
            <a:ln w="38100" cap="flat" cmpd="sng">
              <a:solidFill>
                <a:schemeClr val="tx2"/>
              </a:solidFill>
              <a:prstDash val="solid"/>
              <a:miter/>
              <a:headEnd type="none" w="med" len="med"/>
              <a:tailEnd type="none" w="med" len="med"/>
            </a:ln>
          </p:spPr>
          <p:txBody>
            <a:bodyPr wrap="none" anchor="ctr"/>
            <a:p>
              <a:pPr eaLnBrk="0" hangingPunct="0"/>
              <a:endParaRPr lang="zh-CN" altLang="zh-CN" dirty="0">
                <a:solidFill>
                  <a:srgbClr val="009999"/>
                </a:solidFill>
                <a:latin typeface="Arial" panose="020B0604020202020204" pitchFamily="34" charset="0"/>
                <a:ea typeface="黑体" panose="02010609060101010101" pitchFamily="49" charset="-122"/>
              </a:endParaRPr>
            </a:p>
          </p:txBody>
        </p:sp>
        <p:sp>
          <p:nvSpPr>
            <p:cNvPr id="21512" name="AutoShape 6"/>
            <p:cNvSpPr/>
            <p:nvPr/>
          </p:nvSpPr>
          <p:spPr>
            <a:xfrm>
              <a:off x="1584" y="48"/>
              <a:ext cx="960" cy="384"/>
            </a:xfrm>
            <a:prstGeom prst="diamond">
              <a:avLst/>
            </a:prstGeom>
            <a:solidFill>
              <a:srgbClr val="FF3300"/>
            </a:solidFill>
            <a:ln w="38100" cap="flat" cmpd="sng">
              <a:solidFill>
                <a:schemeClr val="tx2"/>
              </a:solidFill>
              <a:prstDash val="solid"/>
              <a:miter/>
              <a:headEnd type="none" w="med" len="med"/>
              <a:tailEnd type="none" w="med" len="med"/>
            </a:ln>
          </p:spPr>
          <p:txBody>
            <a:bodyPr wrap="none" anchor="ctr"/>
            <a:p>
              <a:pPr eaLnBrk="0" hangingPunct="0"/>
              <a:endParaRPr lang="zh-CN" altLang="zh-CN" dirty="0">
                <a:solidFill>
                  <a:srgbClr val="009999"/>
                </a:solidFill>
                <a:latin typeface="Arial" panose="020B0604020202020204" pitchFamily="34" charset="0"/>
                <a:ea typeface="黑体" panose="02010609060101010101" pitchFamily="49" charset="-122"/>
              </a:endParaRPr>
            </a:p>
          </p:txBody>
        </p:sp>
        <p:sp>
          <p:nvSpPr>
            <p:cNvPr id="21513" name="Rectangle 7"/>
            <p:cNvSpPr/>
            <p:nvPr/>
          </p:nvSpPr>
          <p:spPr>
            <a:xfrm>
              <a:off x="3216" y="0"/>
              <a:ext cx="816" cy="432"/>
            </a:xfrm>
            <a:prstGeom prst="rect">
              <a:avLst/>
            </a:prstGeom>
            <a:solidFill>
              <a:schemeClr val="hlink"/>
            </a:solidFill>
            <a:ln w="38100" cap="flat" cmpd="sng">
              <a:solidFill>
                <a:schemeClr val="tx2"/>
              </a:solidFill>
              <a:prstDash val="solid"/>
              <a:miter/>
              <a:headEnd type="none" w="med" len="med"/>
              <a:tailEnd type="none" w="med" len="med"/>
            </a:ln>
          </p:spPr>
          <p:txBody>
            <a:bodyPr wrap="none" anchor="ctr"/>
            <a:p>
              <a:pPr eaLnBrk="0" hangingPunct="0"/>
              <a:endParaRPr lang="zh-CN" altLang="zh-CN" dirty="0">
                <a:solidFill>
                  <a:srgbClr val="009999"/>
                </a:solidFill>
                <a:latin typeface="Arial" panose="020B0604020202020204" pitchFamily="34" charset="0"/>
                <a:ea typeface="黑体" panose="02010609060101010101" pitchFamily="49" charset="-122"/>
              </a:endParaRPr>
            </a:p>
          </p:txBody>
        </p:sp>
        <p:sp>
          <p:nvSpPr>
            <p:cNvPr id="21514" name="Line 8"/>
            <p:cNvSpPr/>
            <p:nvPr/>
          </p:nvSpPr>
          <p:spPr>
            <a:xfrm>
              <a:off x="4800" y="0"/>
              <a:ext cx="1" cy="528"/>
            </a:xfrm>
            <a:prstGeom prst="line">
              <a:avLst/>
            </a:prstGeom>
            <a:ln w="38100" cap="flat" cmpd="sng">
              <a:solidFill>
                <a:schemeClr val="tx2"/>
              </a:solidFill>
              <a:prstDash val="solid"/>
              <a:miter/>
              <a:headEnd type="none" w="med" len="med"/>
              <a:tailEnd type="triangle" w="lg" len="lg"/>
            </a:ln>
          </p:spPr>
        </p:sp>
        <p:sp>
          <p:nvSpPr>
            <p:cNvPr id="21515" name="Text Box 9"/>
            <p:cNvSpPr/>
            <p:nvPr/>
          </p:nvSpPr>
          <p:spPr>
            <a:xfrm>
              <a:off x="0" y="480"/>
              <a:ext cx="1344" cy="288"/>
            </a:xfrm>
            <a:prstGeom prst="rect">
              <a:avLst/>
            </a:prstGeom>
            <a:noFill/>
            <a:ln w="9525">
              <a:noFill/>
            </a:ln>
          </p:spPr>
          <p:txBody>
            <a:bodyPr anchor="t">
              <a:spAutoFit/>
            </a:bodyPr>
            <a:p>
              <a:pPr eaLnBrk="0" hangingPunct="0">
                <a:spcBef>
                  <a:spcPct val="50000"/>
                </a:spcBef>
              </a:pPr>
              <a:r>
                <a:rPr lang="zh-CN" altLang="en-US" sz="2400" b="1" dirty="0">
                  <a:solidFill>
                    <a:srgbClr val="009999"/>
                  </a:solidFill>
                  <a:latin typeface="Times New Roman" panose="02020603050405020304" pitchFamily="18" charset="0"/>
                  <a:ea typeface="黑体" panose="02010609060101010101" pitchFamily="49" charset="-122"/>
                  <a:sym typeface="Times New Roman" panose="02020603050405020304" pitchFamily="18" charset="0"/>
                </a:rPr>
                <a:t>开始 </a:t>
              </a:r>
              <a:r>
                <a:rPr lang="en-US" altLang="zh-CN" sz="2400" b="1" dirty="0">
                  <a:solidFill>
                    <a:srgbClr val="009999"/>
                  </a:solidFill>
                  <a:latin typeface="Times New Roman" panose="02020603050405020304" pitchFamily="18" charset="0"/>
                  <a:ea typeface="黑体" panose="02010609060101010101" pitchFamily="49" charset="-122"/>
                  <a:sym typeface="Times New Roman" panose="02020603050405020304" pitchFamily="18" charset="0"/>
                </a:rPr>
                <a:t>/ </a:t>
              </a:r>
              <a:r>
                <a:rPr lang="zh-CN" altLang="en-US" sz="2400" b="1" dirty="0">
                  <a:solidFill>
                    <a:srgbClr val="009999"/>
                  </a:solidFill>
                  <a:latin typeface="Times New Roman" panose="02020603050405020304" pitchFamily="18" charset="0"/>
                  <a:ea typeface="黑体" panose="02010609060101010101" pitchFamily="49" charset="-122"/>
                  <a:sym typeface="Times New Roman" panose="02020603050405020304" pitchFamily="18" charset="0"/>
                </a:rPr>
                <a:t>结束</a:t>
              </a:r>
              <a:endParaRPr lang="zh-CN" altLang="en-US" dirty="0">
                <a:latin typeface="Arial" panose="020B0604020202020204" pitchFamily="34" charset="0"/>
                <a:ea typeface="宋体" panose="02010600030101010101" pitchFamily="2" charset="-122"/>
              </a:endParaRPr>
            </a:p>
          </p:txBody>
        </p:sp>
        <p:sp>
          <p:nvSpPr>
            <p:cNvPr id="21516" name="Text Box 10"/>
            <p:cNvSpPr/>
            <p:nvPr/>
          </p:nvSpPr>
          <p:spPr>
            <a:xfrm>
              <a:off x="1824" y="528"/>
              <a:ext cx="672" cy="288"/>
            </a:xfrm>
            <a:prstGeom prst="rect">
              <a:avLst/>
            </a:prstGeom>
            <a:noFill/>
            <a:ln w="9525">
              <a:noFill/>
            </a:ln>
          </p:spPr>
          <p:txBody>
            <a:bodyPr anchor="t">
              <a:spAutoFit/>
            </a:bodyPr>
            <a:p>
              <a:pPr eaLnBrk="0" hangingPunct="0">
                <a:spcBef>
                  <a:spcPct val="50000"/>
                </a:spcBef>
              </a:pPr>
              <a:r>
                <a:rPr lang="zh-CN" altLang="en-US" sz="2400" b="1" dirty="0">
                  <a:solidFill>
                    <a:srgbClr val="009999"/>
                  </a:solidFill>
                  <a:latin typeface="Times New Roman" panose="02020603050405020304" pitchFamily="18" charset="0"/>
                  <a:ea typeface="黑体" panose="02010609060101010101" pitchFamily="49" charset="-122"/>
                  <a:sym typeface="Times New Roman" panose="02020603050405020304" pitchFamily="18" charset="0"/>
                </a:rPr>
                <a:t>判断</a:t>
              </a:r>
              <a:endParaRPr lang="zh-CN" altLang="en-US" dirty="0">
                <a:latin typeface="Arial" panose="020B0604020202020204" pitchFamily="34" charset="0"/>
                <a:ea typeface="宋体" panose="02010600030101010101" pitchFamily="2" charset="-122"/>
              </a:endParaRPr>
            </a:p>
          </p:txBody>
        </p:sp>
        <p:sp>
          <p:nvSpPr>
            <p:cNvPr id="21517" name="Text Box 11"/>
            <p:cNvSpPr/>
            <p:nvPr/>
          </p:nvSpPr>
          <p:spPr>
            <a:xfrm>
              <a:off x="3408" y="528"/>
              <a:ext cx="672" cy="288"/>
            </a:xfrm>
            <a:prstGeom prst="rect">
              <a:avLst/>
            </a:prstGeom>
            <a:noFill/>
            <a:ln w="9525">
              <a:noFill/>
            </a:ln>
          </p:spPr>
          <p:txBody>
            <a:bodyPr anchor="t">
              <a:spAutoFit/>
            </a:bodyPr>
            <a:p>
              <a:pPr eaLnBrk="0" hangingPunct="0">
                <a:spcBef>
                  <a:spcPct val="50000"/>
                </a:spcBef>
              </a:pPr>
              <a:r>
                <a:rPr lang="zh-CN" altLang="en-US" sz="2400" b="1" dirty="0">
                  <a:solidFill>
                    <a:srgbClr val="009999"/>
                  </a:solidFill>
                  <a:latin typeface="Times New Roman" panose="02020603050405020304" pitchFamily="18" charset="0"/>
                  <a:ea typeface="黑体" panose="02010609060101010101" pitchFamily="49" charset="-122"/>
                  <a:sym typeface="Times New Roman" panose="02020603050405020304" pitchFamily="18" charset="0"/>
                </a:rPr>
                <a:t>处理</a:t>
              </a:r>
              <a:endParaRPr lang="zh-CN" altLang="en-US" dirty="0">
                <a:latin typeface="Arial" panose="020B0604020202020204" pitchFamily="34" charset="0"/>
                <a:ea typeface="宋体" panose="02010600030101010101" pitchFamily="2" charset="-122"/>
              </a:endParaRPr>
            </a:p>
          </p:txBody>
        </p:sp>
        <p:sp>
          <p:nvSpPr>
            <p:cNvPr id="21518" name="Text Box 12"/>
            <p:cNvSpPr/>
            <p:nvPr/>
          </p:nvSpPr>
          <p:spPr>
            <a:xfrm>
              <a:off x="4512" y="528"/>
              <a:ext cx="768" cy="288"/>
            </a:xfrm>
            <a:prstGeom prst="rect">
              <a:avLst/>
            </a:prstGeom>
            <a:noFill/>
            <a:ln w="9525">
              <a:noFill/>
            </a:ln>
          </p:spPr>
          <p:txBody>
            <a:bodyPr anchor="t">
              <a:spAutoFit/>
            </a:bodyPr>
            <a:p>
              <a:pPr eaLnBrk="0" hangingPunct="0">
                <a:spcBef>
                  <a:spcPct val="50000"/>
                </a:spcBef>
              </a:pPr>
              <a:r>
                <a:rPr lang="zh-CN" altLang="en-US" sz="2400" b="1" dirty="0">
                  <a:solidFill>
                    <a:srgbClr val="FF0000"/>
                  </a:solidFill>
                  <a:latin typeface="Times New Roman" panose="02020603050405020304" pitchFamily="18" charset="0"/>
                  <a:ea typeface="黑体" panose="02010609060101010101" pitchFamily="49" charset="-122"/>
                  <a:sym typeface="Times New Roman" panose="02020603050405020304" pitchFamily="18" charset="0"/>
                </a:rPr>
                <a:t>控制流</a:t>
              </a:r>
              <a:endParaRPr lang="zh-CN" altLang="en-US" dirty="0">
                <a:latin typeface="Arial" panose="020B0604020202020204" pitchFamily="34" charset="0"/>
                <a:ea typeface="宋体" panose="02010600030101010101" pitchFamily="2" charset="-122"/>
              </a:endParaRPr>
            </a:p>
          </p:txBody>
        </p:sp>
      </p:grpSp>
    </p:spTree>
  </p:cSld>
  <p:clrMapOvr>
    <a:masterClrMapping/>
  </p:clrMapOvr>
  <p:transition>
    <p:cover dir="rd"/>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0049" name="日期占位符 1"/>
          <p:cNvSpPr>
            <a:spLocks noGrp="1"/>
          </p:cNvSpPr>
          <p:nvPr>
            <p:ph type="dt" sz="half" idx="10"/>
          </p:nvPr>
        </p:nvSpPr>
        <p:spPr>
          <a:ln/>
        </p:spPr>
        <p:txBody>
          <a:bodyPr wrap="none" lIns="92075" tIns="46038" rIns="92075" bIns="46038" anchor="ctr"/>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fld id="{BB962C8B-B14F-4D97-AF65-F5344CB8AC3E}" type="datetime1">
              <a:rPr lang="zh-CN" altLang="en-US" sz="1400" dirty="0">
                <a:solidFill>
                  <a:schemeClr val="hlink"/>
                </a:solidFill>
              </a:rPr>
            </a:fld>
            <a:endParaRPr lang="zh-CN" altLang="en-US" sz="1400" dirty="0">
              <a:solidFill>
                <a:schemeClr val="hlink"/>
              </a:solidFill>
            </a:endParaRPr>
          </a:p>
        </p:txBody>
      </p:sp>
      <p:sp>
        <p:nvSpPr>
          <p:cNvPr id="130050" name="标题 1"/>
          <p:cNvSpPr>
            <a:spLocks noGrp="1"/>
          </p:cNvSpPr>
          <p:nvPr>
            <p:ph type="title"/>
          </p:nvPr>
        </p:nvSpPr>
        <p:spPr>
          <a:xfrm>
            <a:off x="571500" y="214313"/>
            <a:ext cx="8229600" cy="725487"/>
          </a:xfrm>
          <a:ln/>
        </p:spPr>
        <p:txBody>
          <a:bodyPr vert="horz" wrap="square" lIns="92075" tIns="46038" rIns="92075" bIns="46038" anchor="ctr"/>
          <a:p>
            <a:pPr eaLnBrk="1" hangingPunct="1"/>
            <a:r>
              <a:rPr lang="zh-CN" altLang="en-US" sz="3600" dirty="0">
                <a:latin typeface="隶书" panose="02010509060101010101" pitchFamily="49" charset="-122"/>
                <a:ea typeface="隶书" panose="02010509060101010101" pitchFamily="49" charset="-122"/>
              </a:rPr>
              <a:t>腾讯用户体验室</a:t>
            </a:r>
            <a:endParaRPr lang="zh-CN" altLang="en-US" sz="3600" dirty="0">
              <a:latin typeface="隶书" panose="02010509060101010101" pitchFamily="49" charset="-122"/>
              <a:ea typeface="隶书" panose="02010509060101010101" pitchFamily="49" charset="-122"/>
            </a:endParaRPr>
          </a:p>
        </p:txBody>
      </p:sp>
      <p:sp>
        <p:nvSpPr>
          <p:cNvPr id="130051" name="内容占位符 2"/>
          <p:cNvSpPr>
            <a:spLocks noGrp="1"/>
          </p:cNvSpPr>
          <p:nvPr>
            <p:ph idx="4294967295"/>
          </p:nvPr>
        </p:nvSpPr>
        <p:spPr>
          <a:xfrm>
            <a:off x="457200" y="1285875"/>
            <a:ext cx="8229600" cy="4840288"/>
          </a:xfrm>
          <a:ln/>
        </p:spPr>
        <p:txBody>
          <a:bodyPr vert="horz" wrap="square" lIns="92075" tIns="46038" rIns="92075" bIns="46038" anchor="t"/>
          <a:p>
            <a:pPr eaLnBrk="1" hangingPunct="1"/>
            <a:endParaRPr lang="zh-CN" altLang="en-US" dirty="0">
              <a:latin typeface="微软雅黑" panose="020B0503020204020204" pitchFamily="34" charset="-122"/>
              <a:ea typeface="微软雅黑" panose="020B0503020204020204" pitchFamily="34" charset="-122"/>
            </a:endParaRPr>
          </a:p>
        </p:txBody>
      </p:sp>
      <p:pic>
        <p:nvPicPr>
          <p:cNvPr id="130052" name="Picture 2" descr="C:\DOCUME~1\ADMINI~1\LOCALS~1\Temp\msohtmlclip1\01\clip_image001.jpg"/>
          <p:cNvPicPr>
            <a:picLocks noChangeAspect="1"/>
          </p:cNvPicPr>
          <p:nvPr/>
        </p:nvPicPr>
        <p:blipFill>
          <a:blip r:embed="rId1"/>
          <a:stretch>
            <a:fillRect/>
          </a:stretch>
        </p:blipFill>
        <p:spPr>
          <a:xfrm>
            <a:off x="428625" y="857250"/>
            <a:ext cx="7500938" cy="2627313"/>
          </a:xfrm>
          <a:prstGeom prst="rect">
            <a:avLst/>
          </a:prstGeom>
          <a:noFill/>
          <a:ln w="9525">
            <a:noFill/>
          </a:ln>
        </p:spPr>
      </p:pic>
      <p:pic>
        <p:nvPicPr>
          <p:cNvPr id="130053" name="Picture 4" descr="C:\DOCUME~1\ADMINI~1\LOCALS~1\Temp\msohtmlclip1\01\clip_image001.jpg"/>
          <p:cNvPicPr>
            <a:picLocks noChangeAspect="1"/>
          </p:cNvPicPr>
          <p:nvPr/>
        </p:nvPicPr>
        <p:blipFill>
          <a:blip r:embed="rId2"/>
          <a:stretch>
            <a:fillRect/>
          </a:stretch>
        </p:blipFill>
        <p:spPr>
          <a:xfrm>
            <a:off x="285750" y="3643313"/>
            <a:ext cx="5162550" cy="3214687"/>
          </a:xfrm>
          <a:prstGeom prst="rect">
            <a:avLst/>
          </a:prstGeom>
          <a:noFill/>
          <a:ln w="9525">
            <a:noFill/>
          </a:ln>
        </p:spPr>
      </p:pic>
      <p:pic>
        <p:nvPicPr>
          <p:cNvPr id="130054" name="Picture 6" descr="C:\DOCUME~1\ADMINI~1\LOCALS~1\Temp\msohtmlclip1\01\clip_image001.jpg"/>
          <p:cNvPicPr>
            <a:picLocks noChangeAspect="1"/>
          </p:cNvPicPr>
          <p:nvPr/>
        </p:nvPicPr>
        <p:blipFill>
          <a:blip r:embed="rId3"/>
          <a:stretch>
            <a:fillRect/>
          </a:stretch>
        </p:blipFill>
        <p:spPr>
          <a:xfrm>
            <a:off x="5564188" y="3929063"/>
            <a:ext cx="3579812" cy="2409825"/>
          </a:xfrm>
          <a:prstGeom prst="rect">
            <a:avLst/>
          </a:prstGeom>
          <a:noFill/>
          <a:ln w="9525">
            <a:noFill/>
          </a:ln>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2097" name="日期占位符 1"/>
          <p:cNvSpPr>
            <a:spLocks noGrp="1"/>
          </p:cNvSpPr>
          <p:nvPr>
            <p:ph type="dt" sz="half" idx="10"/>
          </p:nvPr>
        </p:nvSpPr>
        <p:spPr>
          <a:ln/>
        </p:spPr>
        <p:txBody>
          <a:bodyPr wrap="none" lIns="92075" tIns="46038" rIns="92075" bIns="46038" anchor="ctr"/>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fld id="{BB962C8B-B14F-4D97-AF65-F5344CB8AC3E}" type="datetime1">
              <a:rPr lang="zh-CN" altLang="en-US" sz="1400" dirty="0">
                <a:solidFill>
                  <a:schemeClr val="hlink"/>
                </a:solidFill>
              </a:rPr>
            </a:fld>
            <a:endParaRPr lang="zh-CN" altLang="en-US" sz="1400" dirty="0">
              <a:solidFill>
                <a:schemeClr val="hlink"/>
              </a:solidFill>
            </a:endParaRPr>
          </a:p>
        </p:txBody>
      </p:sp>
      <p:sp>
        <p:nvSpPr>
          <p:cNvPr id="132098" name="标题 1"/>
          <p:cNvSpPr>
            <a:spLocks noGrp="1"/>
          </p:cNvSpPr>
          <p:nvPr>
            <p:ph type="title"/>
          </p:nvPr>
        </p:nvSpPr>
        <p:spPr>
          <a:xfrm>
            <a:off x="500063" y="500063"/>
            <a:ext cx="8229600" cy="725487"/>
          </a:xfrm>
          <a:ln/>
        </p:spPr>
        <p:txBody>
          <a:bodyPr vert="horz" wrap="square" lIns="92075" tIns="46038" rIns="92075" bIns="46038" anchor="ctr"/>
          <a:p>
            <a:pPr eaLnBrk="1" hangingPunct="1"/>
            <a:r>
              <a:rPr lang="zh-CN" altLang="en-US" sz="3600" dirty="0">
                <a:latin typeface="隶书" panose="02010509060101010101" pitchFamily="49" charset="-122"/>
                <a:ea typeface="隶书" panose="02010509060101010101" pitchFamily="49" charset="-122"/>
              </a:rPr>
              <a:t>腾讯用户体验总结</a:t>
            </a:r>
            <a:endParaRPr lang="zh-CN" altLang="en-US" sz="3600" dirty="0">
              <a:latin typeface="隶书" panose="02010509060101010101" pitchFamily="49" charset="-122"/>
              <a:ea typeface="隶书" panose="02010509060101010101" pitchFamily="49" charset="-122"/>
            </a:endParaRPr>
          </a:p>
        </p:txBody>
      </p:sp>
      <p:sp>
        <p:nvSpPr>
          <p:cNvPr id="132099" name="内容占位符 2"/>
          <p:cNvSpPr>
            <a:spLocks noGrp="1"/>
          </p:cNvSpPr>
          <p:nvPr>
            <p:ph idx="4294967295"/>
          </p:nvPr>
        </p:nvSpPr>
        <p:spPr>
          <a:xfrm>
            <a:off x="457200" y="1285875"/>
            <a:ext cx="8229600" cy="4840288"/>
          </a:xfrm>
          <a:ln/>
        </p:spPr>
        <p:txBody>
          <a:bodyPr vert="horz" wrap="square" lIns="92075" tIns="46038" rIns="92075" bIns="46038" anchor="t"/>
          <a:p>
            <a:pPr lvl="1" eaLnBrk="1" hangingPunct="1"/>
            <a:r>
              <a:rPr lang="en-US" altLang="zh-CN" sz="2400" dirty="0">
                <a:latin typeface="微软雅黑" panose="020B0503020204020204" pitchFamily="34" charset="-122"/>
                <a:ea typeface="微软雅黑" panose="020B0503020204020204" pitchFamily="34" charset="-122"/>
              </a:rPr>
              <a:t>Don't make me think</a:t>
            </a:r>
            <a:endParaRPr lang="en-US" altLang="zh-CN" sz="2400" dirty="0">
              <a:latin typeface="微软雅黑" panose="020B0503020204020204" pitchFamily="34" charset="-122"/>
              <a:ea typeface="微软雅黑" panose="020B0503020204020204" pitchFamily="34" charset="-122"/>
            </a:endParaRPr>
          </a:p>
          <a:p>
            <a:pPr lvl="1" eaLnBrk="1" hangingPunct="1"/>
            <a:r>
              <a:rPr lang="zh-CN" altLang="en-US" sz="2400" dirty="0">
                <a:latin typeface="微软雅黑" panose="020B0503020204020204" pitchFamily="34" charset="-122"/>
                <a:ea typeface="微软雅黑" panose="020B0503020204020204" pitchFamily="34" charset="-122"/>
              </a:rPr>
              <a:t>符合用户习惯与预期</a:t>
            </a:r>
            <a:endParaRPr lang="en-US" altLang="zh-CN" sz="2400" dirty="0">
              <a:latin typeface="微软雅黑" panose="020B0503020204020204" pitchFamily="34" charset="-122"/>
              <a:ea typeface="微软雅黑" panose="020B0503020204020204" pitchFamily="34" charset="-122"/>
            </a:endParaRPr>
          </a:p>
          <a:p>
            <a:pPr lvl="1" eaLnBrk="1" hangingPunct="1"/>
            <a:r>
              <a:rPr lang="zh-CN" altLang="en-US" sz="2400" dirty="0">
                <a:latin typeface="微软雅黑" panose="020B0503020204020204" pitchFamily="34" charset="-122"/>
                <a:ea typeface="微软雅黑" panose="020B0503020204020204" pitchFamily="34" charset="-122"/>
              </a:rPr>
              <a:t>做适时的提醒</a:t>
            </a:r>
            <a:endParaRPr lang="en-US" altLang="zh-CN" sz="2400" dirty="0">
              <a:latin typeface="微软雅黑" panose="020B0503020204020204" pitchFamily="34" charset="-122"/>
              <a:ea typeface="微软雅黑" panose="020B0503020204020204" pitchFamily="34" charset="-122"/>
            </a:endParaRPr>
          </a:p>
          <a:p>
            <a:pPr lvl="1" eaLnBrk="1" hangingPunct="1"/>
            <a:r>
              <a:rPr lang="zh-CN" altLang="en-US" sz="2400" dirty="0">
                <a:latin typeface="微软雅黑" panose="020B0503020204020204" pitchFamily="34" charset="-122"/>
                <a:ea typeface="微软雅黑" panose="020B0503020204020204" pitchFamily="34" charset="-122"/>
              </a:rPr>
              <a:t>不强迫用户</a:t>
            </a:r>
            <a:endParaRPr lang="en-US" altLang="zh-CN" sz="2400" dirty="0">
              <a:latin typeface="微软雅黑" panose="020B0503020204020204" pitchFamily="34" charset="-122"/>
              <a:ea typeface="微软雅黑" panose="020B0503020204020204" pitchFamily="34" charset="-122"/>
            </a:endParaRPr>
          </a:p>
          <a:p>
            <a:pPr lvl="1" eaLnBrk="1" hangingPunct="1"/>
            <a:r>
              <a:rPr lang="zh-CN" altLang="en-US" sz="2400" dirty="0">
                <a:latin typeface="微软雅黑" panose="020B0503020204020204" pitchFamily="34" charset="-122"/>
                <a:ea typeface="微软雅黑" panose="020B0503020204020204" pitchFamily="34" charset="-122"/>
              </a:rPr>
              <a:t>选择最佳方案</a:t>
            </a:r>
            <a:endParaRPr lang="en-US" altLang="zh-CN" sz="2400" dirty="0">
              <a:latin typeface="微软雅黑" panose="020B0503020204020204" pitchFamily="34" charset="-122"/>
              <a:ea typeface="微软雅黑" panose="020B0503020204020204" pitchFamily="34" charset="-122"/>
            </a:endParaRPr>
          </a:p>
          <a:p>
            <a:pPr lvl="1" eaLnBrk="1" hangingPunct="1"/>
            <a:r>
              <a:rPr lang="zh-CN" altLang="en-US" sz="2400" dirty="0">
                <a:latin typeface="微软雅黑" panose="020B0503020204020204" pitchFamily="34" charset="-122"/>
                <a:ea typeface="微软雅黑" panose="020B0503020204020204" pitchFamily="34" charset="-122"/>
              </a:rPr>
              <a:t>操作便利</a:t>
            </a:r>
            <a:endParaRPr lang="en-US" altLang="zh-CN" sz="2400" dirty="0">
              <a:latin typeface="微软雅黑" panose="020B0503020204020204" pitchFamily="34" charset="-122"/>
              <a:ea typeface="微软雅黑" panose="020B0503020204020204" pitchFamily="34" charset="-122"/>
            </a:endParaRPr>
          </a:p>
          <a:p>
            <a:pPr eaLnBrk="1" hangingPunct="1"/>
            <a:endParaRPr lang="zh-CN" altLang="en-US" dirty="0">
              <a:latin typeface="微软雅黑" panose="020B0503020204020204" pitchFamily="34" charset="-122"/>
              <a:ea typeface="微软雅黑" panose="020B0503020204020204" pitchFamily="34" charset="-122"/>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3121" name="日期占位符 1"/>
          <p:cNvSpPr>
            <a:spLocks noGrp="1"/>
          </p:cNvSpPr>
          <p:nvPr>
            <p:ph type="dt" sz="half" idx="10"/>
          </p:nvPr>
        </p:nvSpPr>
        <p:spPr>
          <a:ln/>
        </p:spPr>
        <p:txBody>
          <a:bodyPr wrap="none" lIns="92075" tIns="46038" rIns="92075" bIns="46038" anchor="ctr"/>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fld id="{BB962C8B-B14F-4D97-AF65-F5344CB8AC3E}" type="datetime1">
              <a:rPr lang="zh-CN" altLang="en-US" sz="1400" dirty="0">
                <a:solidFill>
                  <a:schemeClr val="hlink"/>
                </a:solidFill>
              </a:rPr>
            </a:fld>
            <a:endParaRPr lang="zh-CN" altLang="en-US" sz="1400" dirty="0">
              <a:solidFill>
                <a:schemeClr val="hlink"/>
              </a:solidFill>
            </a:endParaRPr>
          </a:p>
        </p:txBody>
      </p:sp>
      <p:sp>
        <p:nvSpPr>
          <p:cNvPr id="133122" name="标题 1"/>
          <p:cNvSpPr>
            <a:spLocks noGrp="1"/>
          </p:cNvSpPr>
          <p:nvPr>
            <p:ph type="title"/>
          </p:nvPr>
        </p:nvSpPr>
        <p:spPr>
          <a:xfrm>
            <a:off x="500063" y="500063"/>
            <a:ext cx="8229600" cy="725487"/>
          </a:xfrm>
          <a:ln/>
        </p:spPr>
        <p:txBody>
          <a:bodyPr vert="horz" wrap="square" lIns="92075" tIns="46038" rIns="92075" bIns="46038" anchor="ctr"/>
          <a:p>
            <a:pPr eaLnBrk="1" hangingPunct="1"/>
            <a:r>
              <a:rPr lang="zh-CN" altLang="en-US" sz="3600" dirty="0">
                <a:latin typeface="隶书" panose="02010509060101010101" pitchFamily="49" charset="-122"/>
                <a:ea typeface="隶书" panose="02010509060101010101" pitchFamily="49" charset="-122"/>
              </a:rPr>
              <a:t>观看并点评一下两个视频</a:t>
            </a:r>
            <a:endParaRPr lang="zh-CN" altLang="en-US" sz="3600" dirty="0">
              <a:latin typeface="隶书" panose="02010509060101010101" pitchFamily="49" charset="-122"/>
              <a:ea typeface="隶书" panose="02010509060101010101" pitchFamily="49" charset="-122"/>
            </a:endParaRPr>
          </a:p>
        </p:txBody>
      </p:sp>
      <p:sp>
        <p:nvSpPr>
          <p:cNvPr id="133123" name="内容占位符 2"/>
          <p:cNvSpPr>
            <a:spLocks noGrp="1"/>
          </p:cNvSpPr>
          <p:nvPr>
            <p:ph idx="4294967295"/>
          </p:nvPr>
        </p:nvSpPr>
        <p:spPr>
          <a:xfrm>
            <a:off x="457200" y="1285875"/>
            <a:ext cx="8229600" cy="4840288"/>
          </a:xfrm>
          <a:ln/>
        </p:spPr>
        <p:txBody>
          <a:bodyPr vert="horz" wrap="square" lIns="92075" tIns="46038" rIns="92075" bIns="46038" anchor="t"/>
          <a:p>
            <a:pPr eaLnBrk="1" hangingPunct="1"/>
            <a:r>
              <a:rPr lang="en-US" altLang="zh-CN" dirty="0">
                <a:latin typeface="微软雅黑" panose="020B0503020204020204" pitchFamily="34" charset="-122"/>
                <a:ea typeface="微软雅黑" panose="020B0503020204020204" pitchFamily="34" charset="-122"/>
              </a:rPr>
              <a:t>QQ </a:t>
            </a:r>
            <a:r>
              <a:rPr lang="zh-CN" altLang="en-US" dirty="0">
                <a:latin typeface="微软雅黑" panose="020B0503020204020204" pitchFamily="34" charset="-122"/>
                <a:ea typeface="微软雅黑" panose="020B0503020204020204" pitchFamily="34" charset="-122"/>
              </a:rPr>
              <a:t>概念版</a:t>
            </a:r>
            <a:r>
              <a:rPr lang="zh-CN" altLang="en-US" dirty="0">
                <a:latin typeface="微软雅黑" panose="020B0503020204020204" pitchFamily="34" charset="-122"/>
                <a:ea typeface="微软雅黑" panose="020B0503020204020204" pitchFamily="34" charset="-122"/>
                <a:hlinkClick r:id="rId1"/>
              </a:rPr>
              <a:t>http://v.youku.com/v_show/id_XMTY2NDM2MzUy.html</a:t>
            </a:r>
            <a:r>
              <a:rPr lang="zh-CN" altLang="en-US" dirty="0">
                <a:latin typeface="微软雅黑" panose="020B0503020204020204" pitchFamily="34" charset="-122"/>
                <a:ea typeface="微软雅黑" panose="020B0503020204020204" pitchFamily="34" charset="-122"/>
              </a:rPr>
              <a:t>、</a:t>
            </a:r>
            <a:endParaRPr lang="zh-CN" altLang="en-US" dirty="0">
              <a:latin typeface="微软雅黑" panose="020B0503020204020204" pitchFamily="34" charset="-122"/>
              <a:ea typeface="微软雅黑" panose="020B0503020204020204" pitchFamily="34" charset="-122"/>
            </a:endParaRPr>
          </a:p>
          <a:p>
            <a:pPr eaLnBrk="1" hangingPunct="1"/>
            <a:r>
              <a:rPr lang="en-US" altLang="zh-CN" dirty="0">
                <a:latin typeface="微软雅黑" panose="020B0503020204020204" pitchFamily="34" charset="-122"/>
                <a:ea typeface="微软雅黑" panose="020B0503020204020204" pitchFamily="34" charset="-122"/>
              </a:rPr>
              <a:t>Soso future  </a:t>
            </a:r>
            <a:r>
              <a:rPr lang="zh-CN" altLang="en-US" dirty="0">
                <a:latin typeface="微软雅黑" panose="020B0503020204020204" pitchFamily="34" charset="-122"/>
                <a:ea typeface="微软雅黑" panose="020B0503020204020204" pitchFamily="34" charset="-122"/>
                <a:hlinkClick r:id="rId2"/>
              </a:rPr>
              <a:t>http://cdc.tencent.com/?p=53</a:t>
            </a:r>
            <a:endParaRPr lang="en-US" altLang="zh-CN" dirty="0">
              <a:latin typeface="微软雅黑" panose="020B0503020204020204" pitchFamily="34" charset="-122"/>
              <a:ea typeface="微软雅黑" panose="020B0503020204020204" pitchFamily="34" charset="-122"/>
            </a:endParaRPr>
          </a:p>
          <a:p>
            <a:pPr eaLnBrk="1" hangingPunct="1">
              <a:buNone/>
            </a:pPr>
            <a:endParaRPr lang="en-US" altLang="zh-CN" dirty="0">
              <a:latin typeface="微软雅黑" panose="020B0503020204020204" pitchFamily="34" charset="-122"/>
              <a:ea typeface="微软雅黑" panose="020B0503020204020204" pitchFamily="34" charset="-122"/>
            </a:endParaRPr>
          </a:p>
          <a:p>
            <a:pPr eaLnBrk="1" hangingPunct="1"/>
            <a:endParaRPr lang="zh-CN" altLang="en-US" dirty="0">
              <a:latin typeface="微软雅黑" panose="020B0503020204020204" pitchFamily="34" charset="-122"/>
              <a:ea typeface="微软雅黑" panose="020B0503020204020204" pitchFamily="34" charset="-122"/>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4145" name="日期占位符 1"/>
          <p:cNvSpPr>
            <a:spLocks noGrp="1"/>
          </p:cNvSpPr>
          <p:nvPr>
            <p:ph type="dt" sz="half" idx="10"/>
          </p:nvPr>
        </p:nvSpPr>
        <p:spPr>
          <a:ln/>
        </p:spPr>
        <p:txBody>
          <a:bodyPr wrap="none" lIns="92075" tIns="46038" rIns="92075" bIns="46038" anchor="ctr"/>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fld id="{BB962C8B-B14F-4D97-AF65-F5344CB8AC3E}" type="datetime1">
              <a:rPr lang="zh-CN" altLang="en-US" sz="1400" dirty="0">
                <a:solidFill>
                  <a:schemeClr val="hlink"/>
                </a:solidFill>
              </a:rPr>
            </a:fld>
            <a:endParaRPr lang="zh-CN" altLang="en-US" sz="1400" dirty="0">
              <a:solidFill>
                <a:schemeClr val="hlink"/>
              </a:solidFill>
            </a:endParaRPr>
          </a:p>
        </p:txBody>
      </p:sp>
      <p:sp>
        <p:nvSpPr>
          <p:cNvPr id="134146" name="标题 1"/>
          <p:cNvSpPr>
            <a:spLocks noGrp="1"/>
          </p:cNvSpPr>
          <p:nvPr>
            <p:ph type="title"/>
          </p:nvPr>
        </p:nvSpPr>
        <p:spPr>
          <a:xfrm>
            <a:off x="500063" y="500063"/>
            <a:ext cx="8229600" cy="725487"/>
          </a:xfrm>
          <a:ln/>
        </p:spPr>
        <p:txBody>
          <a:bodyPr vert="horz" wrap="square" lIns="92075" tIns="46038" rIns="92075" bIns="46038" anchor="ctr"/>
          <a:p>
            <a:pPr eaLnBrk="1" hangingPunct="1"/>
            <a:r>
              <a:rPr lang="zh-CN" altLang="en-US" sz="3600" dirty="0">
                <a:latin typeface="隶书" panose="02010509060101010101" pitchFamily="49" charset="-122"/>
                <a:ea typeface="隶书" panose="02010509060101010101" pitchFamily="49" charset="-122"/>
              </a:rPr>
              <a:t>案例二  网易邮箱注册初体验</a:t>
            </a:r>
            <a:endParaRPr lang="zh-CN" altLang="en-US" sz="3600" dirty="0">
              <a:latin typeface="隶书" panose="02010509060101010101" pitchFamily="49" charset="-122"/>
              <a:ea typeface="隶书" panose="02010509060101010101" pitchFamily="49" charset="-122"/>
            </a:endParaRPr>
          </a:p>
        </p:txBody>
      </p:sp>
      <p:sp>
        <p:nvSpPr>
          <p:cNvPr id="134147" name="内容占位符 2"/>
          <p:cNvSpPr>
            <a:spLocks noGrp="1"/>
          </p:cNvSpPr>
          <p:nvPr>
            <p:ph idx="4294967295"/>
          </p:nvPr>
        </p:nvSpPr>
        <p:spPr>
          <a:xfrm>
            <a:off x="457200" y="1285875"/>
            <a:ext cx="8229600" cy="4840288"/>
          </a:xfrm>
          <a:ln/>
        </p:spPr>
        <p:txBody>
          <a:bodyPr vert="horz" wrap="square" lIns="92075" tIns="46038" rIns="92075" bIns="46038" anchor="t"/>
          <a:p>
            <a:pPr eaLnBrk="1" hangingPunct="1"/>
            <a:r>
              <a:rPr lang="zh-CN" altLang="en-US" dirty="0">
                <a:latin typeface="微软雅黑" panose="020B0503020204020204" pitchFamily="34" charset="-122"/>
                <a:ea typeface="微软雅黑" panose="020B0503020204020204" pitchFamily="34" charset="-122"/>
              </a:rPr>
              <a:t>注册一个新的网易邮箱，请分析该邮箱在交互方面做的比较好的点，并指出可以供我们借鉴的地方。</a:t>
            </a:r>
            <a:endParaRPr lang="en-US" altLang="zh-CN" dirty="0">
              <a:latin typeface="微软雅黑" panose="020B0503020204020204" pitchFamily="34" charset="-122"/>
              <a:ea typeface="微软雅黑" panose="020B0503020204020204" pitchFamily="34" charset="-122"/>
            </a:endParaRPr>
          </a:p>
          <a:p>
            <a:pPr eaLnBrk="1" hangingPunct="1"/>
            <a:r>
              <a:rPr lang="zh-CN" altLang="en-US" dirty="0">
                <a:latin typeface="微软雅黑" panose="020B0503020204020204" pitchFamily="34" charset="-122"/>
                <a:ea typeface="微软雅黑" panose="020B0503020204020204" pitchFamily="34" charset="-122"/>
              </a:rPr>
              <a:t>并试着给自己发送几个带图片的附件的邮件，感受其友好性。</a:t>
            </a:r>
            <a:endParaRPr lang="zh-CN" altLang="en-US" dirty="0">
              <a:latin typeface="微软雅黑" panose="020B0503020204020204" pitchFamily="34" charset="-122"/>
              <a:ea typeface="微软雅黑" panose="020B0503020204020204" pitchFamily="34" charset="-122"/>
            </a:endParaRPr>
          </a:p>
          <a:p>
            <a:pPr eaLnBrk="1" hangingPunct="1"/>
            <a:endParaRPr lang="en-US" altLang="zh-CN" dirty="0">
              <a:latin typeface="微软雅黑" panose="020B0503020204020204" pitchFamily="34" charset="-122"/>
              <a:ea typeface="微软雅黑" panose="020B0503020204020204" pitchFamily="34" charset="-122"/>
            </a:endParaRPr>
          </a:p>
          <a:p>
            <a:pPr eaLnBrk="1" hangingPunct="1"/>
            <a:endParaRPr lang="zh-CN" altLang="en-US" dirty="0">
              <a:latin typeface="微软雅黑" panose="020B0503020204020204" pitchFamily="34" charset="-122"/>
              <a:ea typeface="微软雅黑" panose="020B0503020204020204" pitchFamily="34" charset="-122"/>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5169" name="日期占位符 1"/>
          <p:cNvSpPr>
            <a:spLocks noGrp="1"/>
          </p:cNvSpPr>
          <p:nvPr>
            <p:ph type="dt" sz="half" idx="10"/>
          </p:nvPr>
        </p:nvSpPr>
        <p:spPr>
          <a:ln/>
        </p:spPr>
        <p:txBody>
          <a:bodyPr wrap="none" lIns="92075" tIns="46038" rIns="92075" bIns="46038" anchor="ctr"/>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fld id="{BB962C8B-B14F-4D97-AF65-F5344CB8AC3E}" type="datetime1">
              <a:rPr lang="zh-CN" altLang="en-US" sz="1400" dirty="0">
                <a:solidFill>
                  <a:schemeClr val="hlink"/>
                </a:solidFill>
              </a:rPr>
            </a:fld>
            <a:endParaRPr lang="zh-CN" altLang="en-US" sz="1400" dirty="0">
              <a:solidFill>
                <a:schemeClr val="hlink"/>
              </a:solidFill>
            </a:endParaRPr>
          </a:p>
        </p:txBody>
      </p:sp>
      <p:sp>
        <p:nvSpPr>
          <p:cNvPr id="135170" name="标题 1"/>
          <p:cNvSpPr>
            <a:spLocks noGrp="1"/>
          </p:cNvSpPr>
          <p:nvPr>
            <p:ph type="title"/>
          </p:nvPr>
        </p:nvSpPr>
        <p:spPr>
          <a:xfrm>
            <a:off x="500063" y="500063"/>
            <a:ext cx="8229600" cy="725487"/>
          </a:xfrm>
          <a:ln/>
        </p:spPr>
        <p:txBody>
          <a:bodyPr vert="horz" wrap="square" lIns="92075" tIns="46038" rIns="92075" bIns="46038" anchor="ctr"/>
          <a:p>
            <a:pPr eaLnBrk="1" hangingPunct="1"/>
            <a:r>
              <a:rPr lang="zh-CN" altLang="en-US" sz="3600" dirty="0">
                <a:latin typeface="隶书" panose="02010509060101010101" pitchFamily="49" charset="-122"/>
                <a:ea typeface="隶书" panose="02010509060101010101" pitchFamily="49" charset="-122"/>
              </a:rPr>
              <a:t>网易体验</a:t>
            </a:r>
            <a:endParaRPr lang="zh-CN" altLang="en-US" sz="3600" dirty="0">
              <a:latin typeface="隶书" panose="02010509060101010101" pitchFamily="49" charset="-122"/>
              <a:ea typeface="隶书" panose="02010509060101010101" pitchFamily="49" charset="-122"/>
            </a:endParaRPr>
          </a:p>
        </p:txBody>
      </p:sp>
      <p:sp>
        <p:nvSpPr>
          <p:cNvPr id="135171" name="内容占位符 2"/>
          <p:cNvSpPr>
            <a:spLocks noGrp="1"/>
          </p:cNvSpPr>
          <p:nvPr>
            <p:ph idx="4294967295"/>
          </p:nvPr>
        </p:nvSpPr>
        <p:spPr>
          <a:xfrm>
            <a:off x="457200" y="1285875"/>
            <a:ext cx="8229600" cy="4840288"/>
          </a:xfrm>
          <a:ln/>
        </p:spPr>
        <p:txBody>
          <a:bodyPr vert="horz" wrap="square" lIns="92075" tIns="46038" rIns="92075" bIns="46038" anchor="t"/>
          <a:p>
            <a:pPr eaLnBrk="1" hangingPunct="1"/>
            <a:endParaRPr lang="zh-CN" altLang="en-US" dirty="0">
              <a:latin typeface="微软雅黑" panose="020B0503020204020204" pitchFamily="34" charset="-122"/>
              <a:ea typeface="微软雅黑" panose="020B0503020204020204" pitchFamily="34" charset="-122"/>
            </a:endParaRPr>
          </a:p>
        </p:txBody>
      </p:sp>
      <p:pic>
        <p:nvPicPr>
          <p:cNvPr id="135172" name="Picture 2"/>
          <p:cNvPicPr>
            <a:picLocks noChangeAspect="1"/>
          </p:cNvPicPr>
          <p:nvPr/>
        </p:nvPicPr>
        <p:blipFill>
          <a:blip r:embed="rId1"/>
          <a:stretch>
            <a:fillRect/>
          </a:stretch>
        </p:blipFill>
        <p:spPr>
          <a:xfrm>
            <a:off x="733425" y="1214438"/>
            <a:ext cx="8410575" cy="2409825"/>
          </a:xfrm>
          <a:prstGeom prst="rect">
            <a:avLst/>
          </a:prstGeom>
          <a:noFill/>
          <a:ln w="9525">
            <a:noFill/>
          </a:ln>
        </p:spPr>
      </p:pic>
      <p:pic>
        <p:nvPicPr>
          <p:cNvPr id="135173" name="Picture 3"/>
          <p:cNvPicPr>
            <a:picLocks noChangeAspect="1"/>
          </p:cNvPicPr>
          <p:nvPr/>
        </p:nvPicPr>
        <p:blipFill>
          <a:blip r:embed="rId2"/>
          <a:stretch>
            <a:fillRect/>
          </a:stretch>
        </p:blipFill>
        <p:spPr>
          <a:xfrm>
            <a:off x="1000125" y="3857625"/>
            <a:ext cx="5800725" cy="2514600"/>
          </a:xfrm>
          <a:prstGeom prst="rect">
            <a:avLst/>
          </a:prstGeom>
          <a:noFill/>
          <a:ln w="9525">
            <a:noFill/>
          </a:ln>
        </p:spPr>
      </p:pic>
      <p:pic>
        <p:nvPicPr>
          <p:cNvPr id="135174" name="Picture 2"/>
          <p:cNvPicPr>
            <a:picLocks noChangeAspect="1"/>
          </p:cNvPicPr>
          <p:nvPr/>
        </p:nvPicPr>
        <p:blipFill>
          <a:blip r:embed="rId1"/>
          <a:stretch>
            <a:fillRect/>
          </a:stretch>
        </p:blipFill>
        <p:spPr>
          <a:xfrm>
            <a:off x="733425" y="1071563"/>
            <a:ext cx="8410575" cy="2409825"/>
          </a:xfrm>
          <a:prstGeom prst="rect">
            <a:avLst/>
          </a:prstGeom>
          <a:noFill/>
          <a:ln w="9525">
            <a:noFill/>
          </a:ln>
          <a:effectLst>
            <a:outerShdw dist="139700" dir="2699999" algn="ctr" rotWithShape="0">
              <a:srgbClr val="333333">
                <a:alpha val="62000"/>
              </a:srgbClr>
            </a:outerShdw>
          </a:effectLst>
        </p:spPr>
      </p:pic>
      <p:pic>
        <p:nvPicPr>
          <p:cNvPr id="135175" name="Picture 3"/>
          <p:cNvPicPr>
            <a:picLocks noChangeAspect="1"/>
          </p:cNvPicPr>
          <p:nvPr/>
        </p:nvPicPr>
        <p:blipFill>
          <a:blip r:embed="rId2"/>
          <a:stretch>
            <a:fillRect/>
          </a:stretch>
        </p:blipFill>
        <p:spPr>
          <a:xfrm>
            <a:off x="785813" y="3714750"/>
            <a:ext cx="5800725" cy="2514600"/>
          </a:xfrm>
          <a:prstGeom prst="rect">
            <a:avLst/>
          </a:prstGeom>
          <a:noFill/>
          <a:ln w="9525">
            <a:noFill/>
          </a:ln>
          <a:effectLst>
            <a:outerShdw dist="139700" dir="2699999" algn="ctr" rotWithShape="0">
              <a:srgbClr val="333333">
                <a:alpha val="62000"/>
              </a:srgbClr>
            </a:outerShdw>
          </a:effectLst>
        </p:spPr>
      </p:pic>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6193" name="日期占位符 1"/>
          <p:cNvSpPr>
            <a:spLocks noGrp="1"/>
          </p:cNvSpPr>
          <p:nvPr>
            <p:ph type="dt" sz="half" idx="10"/>
          </p:nvPr>
        </p:nvSpPr>
        <p:spPr>
          <a:ln/>
        </p:spPr>
        <p:txBody>
          <a:bodyPr wrap="none" lIns="92075" tIns="46038" rIns="92075" bIns="46038" anchor="ctr"/>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fld id="{BB962C8B-B14F-4D97-AF65-F5344CB8AC3E}" type="datetime1">
              <a:rPr lang="zh-CN" altLang="en-US" sz="1400" dirty="0">
                <a:solidFill>
                  <a:schemeClr val="hlink"/>
                </a:solidFill>
              </a:rPr>
            </a:fld>
            <a:endParaRPr lang="zh-CN" altLang="en-US" sz="1400" dirty="0">
              <a:solidFill>
                <a:schemeClr val="hlink"/>
              </a:solidFill>
            </a:endParaRPr>
          </a:p>
        </p:txBody>
      </p:sp>
      <p:sp>
        <p:nvSpPr>
          <p:cNvPr id="136194" name="标题 1"/>
          <p:cNvSpPr>
            <a:spLocks noGrp="1"/>
          </p:cNvSpPr>
          <p:nvPr>
            <p:ph type="title"/>
          </p:nvPr>
        </p:nvSpPr>
        <p:spPr>
          <a:xfrm>
            <a:off x="500063" y="500063"/>
            <a:ext cx="8229600" cy="725487"/>
          </a:xfrm>
          <a:ln/>
        </p:spPr>
        <p:txBody>
          <a:bodyPr vert="horz" wrap="square" lIns="92075" tIns="46038" rIns="92075" bIns="46038" anchor="ctr"/>
          <a:p>
            <a:pPr eaLnBrk="1" hangingPunct="1"/>
            <a:endParaRPr lang="zh-CN" altLang="en-US" sz="3600" dirty="0">
              <a:latin typeface="隶书" panose="02010509060101010101" pitchFamily="49" charset="-122"/>
              <a:ea typeface="隶书" panose="02010509060101010101" pitchFamily="49" charset="-122"/>
            </a:endParaRPr>
          </a:p>
        </p:txBody>
      </p:sp>
      <p:sp>
        <p:nvSpPr>
          <p:cNvPr id="136195" name="内容占位符 2"/>
          <p:cNvSpPr>
            <a:spLocks noGrp="1"/>
          </p:cNvSpPr>
          <p:nvPr>
            <p:ph idx="4294967295"/>
          </p:nvPr>
        </p:nvSpPr>
        <p:spPr>
          <a:xfrm>
            <a:off x="457200" y="1285875"/>
            <a:ext cx="8229600" cy="4840288"/>
          </a:xfrm>
          <a:ln/>
        </p:spPr>
        <p:txBody>
          <a:bodyPr vert="horz" wrap="square" lIns="92075" tIns="46038" rIns="92075" bIns="46038" anchor="t"/>
          <a:p>
            <a:pPr eaLnBrk="1" hangingPunct="1"/>
            <a:endParaRPr lang="zh-CN" altLang="en-US" dirty="0">
              <a:latin typeface="微软雅黑" panose="020B0503020204020204" pitchFamily="34" charset="-122"/>
              <a:ea typeface="微软雅黑" panose="020B0503020204020204" pitchFamily="34" charset="-122"/>
            </a:endParaRPr>
          </a:p>
        </p:txBody>
      </p:sp>
      <p:pic>
        <p:nvPicPr>
          <p:cNvPr id="136196" name="Picture 2"/>
          <p:cNvPicPr>
            <a:picLocks noChangeAspect="1"/>
          </p:cNvPicPr>
          <p:nvPr/>
        </p:nvPicPr>
        <p:blipFill>
          <a:blip r:embed="rId1"/>
          <a:stretch>
            <a:fillRect/>
          </a:stretch>
        </p:blipFill>
        <p:spPr>
          <a:xfrm>
            <a:off x="571500" y="1285875"/>
            <a:ext cx="3786188" cy="2205038"/>
          </a:xfrm>
          <a:prstGeom prst="rect">
            <a:avLst/>
          </a:prstGeom>
          <a:noFill/>
          <a:ln w="9525">
            <a:noFill/>
          </a:ln>
          <a:effectLst>
            <a:outerShdw dist="139700" dir="2699999" algn="ctr" rotWithShape="0">
              <a:srgbClr val="333333">
                <a:alpha val="62000"/>
              </a:srgbClr>
            </a:outerShdw>
          </a:effectLst>
        </p:spPr>
      </p:pic>
      <p:pic>
        <p:nvPicPr>
          <p:cNvPr id="136197" name="Picture 3"/>
          <p:cNvPicPr>
            <a:picLocks noChangeAspect="1"/>
          </p:cNvPicPr>
          <p:nvPr/>
        </p:nvPicPr>
        <p:blipFill>
          <a:blip r:embed="rId2"/>
          <a:stretch>
            <a:fillRect/>
          </a:stretch>
        </p:blipFill>
        <p:spPr>
          <a:xfrm>
            <a:off x="500063" y="3714750"/>
            <a:ext cx="4117975" cy="1809750"/>
          </a:xfrm>
          <a:prstGeom prst="rect">
            <a:avLst/>
          </a:prstGeom>
          <a:noFill/>
          <a:ln w="9525">
            <a:noFill/>
          </a:ln>
          <a:effectLst>
            <a:outerShdw dist="139700" dir="2699999" algn="ctr" rotWithShape="0">
              <a:srgbClr val="333333">
                <a:alpha val="62000"/>
              </a:srgbClr>
            </a:outerShdw>
          </a:effectLst>
        </p:spPr>
      </p:pic>
      <p:pic>
        <p:nvPicPr>
          <p:cNvPr id="136198" name="Picture 4"/>
          <p:cNvPicPr>
            <a:picLocks noChangeAspect="1"/>
          </p:cNvPicPr>
          <p:nvPr/>
        </p:nvPicPr>
        <p:blipFill>
          <a:blip r:embed="rId3"/>
          <a:stretch>
            <a:fillRect/>
          </a:stretch>
        </p:blipFill>
        <p:spPr>
          <a:xfrm>
            <a:off x="4643438" y="1285875"/>
            <a:ext cx="4191000" cy="4943475"/>
          </a:xfrm>
          <a:prstGeom prst="rect">
            <a:avLst/>
          </a:prstGeom>
          <a:noFill/>
          <a:ln w="9525">
            <a:noFill/>
          </a:ln>
          <a:effectLst>
            <a:outerShdw dist="139700" dir="2699999" algn="ctr" rotWithShape="0">
              <a:srgbClr val="333333">
                <a:alpha val="62000"/>
              </a:srgbClr>
            </a:outerShdw>
          </a:effectLst>
        </p:spPr>
      </p:pic>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7217" name="日期占位符 1"/>
          <p:cNvSpPr>
            <a:spLocks noGrp="1"/>
          </p:cNvSpPr>
          <p:nvPr>
            <p:ph type="dt" sz="half" idx="10"/>
          </p:nvPr>
        </p:nvSpPr>
        <p:spPr>
          <a:ln/>
        </p:spPr>
        <p:txBody>
          <a:bodyPr wrap="none" lIns="92075" tIns="46038" rIns="92075" bIns="46038" anchor="ctr"/>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fld id="{BB962C8B-B14F-4D97-AF65-F5344CB8AC3E}" type="datetime1">
              <a:rPr lang="zh-CN" altLang="en-US" sz="1400" dirty="0">
                <a:solidFill>
                  <a:schemeClr val="hlink"/>
                </a:solidFill>
              </a:rPr>
            </a:fld>
            <a:endParaRPr lang="zh-CN" altLang="en-US" sz="1400" dirty="0">
              <a:solidFill>
                <a:schemeClr val="hlink"/>
              </a:solidFill>
            </a:endParaRPr>
          </a:p>
        </p:txBody>
      </p:sp>
      <p:sp>
        <p:nvSpPr>
          <p:cNvPr id="137218" name="标题 1"/>
          <p:cNvSpPr>
            <a:spLocks noGrp="1"/>
          </p:cNvSpPr>
          <p:nvPr>
            <p:ph type="title"/>
          </p:nvPr>
        </p:nvSpPr>
        <p:spPr>
          <a:xfrm>
            <a:off x="500063" y="500063"/>
            <a:ext cx="8229600" cy="725487"/>
          </a:xfrm>
          <a:ln/>
        </p:spPr>
        <p:txBody>
          <a:bodyPr vert="horz" wrap="square" lIns="92075" tIns="46038" rIns="92075" bIns="46038" anchor="ctr"/>
          <a:p>
            <a:pPr eaLnBrk="1" hangingPunct="1"/>
            <a:r>
              <a:rPr lang="en-US" altLang="zh-CN" sz="3600" dirty="0">
                <a:latin typeface="隶书" panose="02010509060101010101" pitchFamily="49" charset="-122"/>
                <a:ea typeface="隶书" panose="02010509060101010101" pitchFamily="49" charset="-122"/>
              </a:rPr>
              <a:t>Amazon—</a:t>
            </a:r>
            <a:r>
              <a:rPr lang="zh-CN" altLang="en-US" sz="3600" dirty="0">
                <a:latin typeface="隶书" panose="02010509060101010101" pitchFamily="49" charset="-122"/>
                <a:ea typeface="隶书" panose="02010509060101010101" pitchFamily="49" charset="-122"/>
              </a:rPr>
              <a:t>重点突出</a:t>
            </a:r>
            <a:endParaRPr lang="zh-CN" altLang="en-US" sz="3600" dirty="0">
              <a:latin typeface="隶书" panose="02010509060101010101" pitchFamily="49" charset="-122"/>
              <a:ea typeface="隶书" panose="02010509060101010101" pitchFamily="49" charset="-122"/>
            </a:endParaRPr>
          </a:p>
        </p:txBody>
      </p:sp>
      <p:sp>
        <p:nvSpPr>
          <p:cNvPr id="137219" name="内容占位符 2"/>
          <p:cNvSpPr>
            <a:spLocks noGrp="1"/>
          </p:cNvSpPr>
          <p:nvPr>
            <p:ph idx="4294967295"/>
          </p:nvPr>
        </p:nvSpPr>
        <p:spPr>
          <a:xfrm>
            <a:off x="457200" y="1285875"/>
            <a:ext cx="8229600" cy="4840288"/>
          </a:xfrm>
          <a:ln/>
        </p:spPr>
        <p:txBody>
          <a:bodyPr vert="horz" wrap="square" lIns="92075" tIns="46038" rIns="92075" bIns="46038" anchor="t"/>
          <a:p>
            <a:pPr eaLnBrk="1" hangingPunct="1"/>
            <a:r>
              <a:rPr lang="zh-CN" altLang="en-US" b="1" dirty="0">
                <a:latin typeface="微软雅黑" panose="020B0503020204020204" pitchFamily="34" charset="-122"/>
                <a:ea typeface="微软雅黑" panose="020B0503020204020204" pitchFamily="34" charset="-122"/>
              </a:rPr>
              <a:t>明确强调产品搜索和在线购买</a:t>
            </a:r>
            <a:endParaRPr lang="en-US" altLang="zh-CN" b="1" dirty="0">
              <a:latin typeface="微软雅黑" panose="020B0503020204020204" pitchFamily="34" charset="-122"/>
              <a:ea typeface="微软雅黑" panose="020B0503020204020204" pitchFamily="34" charset="-122"/>
            </a:endParaRPr>
          </a:p>
          <a:p>
            <a:pPr lvl="1" eaLnBrk="1" hangingPunct="1"/>
            <a:r>
              <a:rPr lang="zh-CN" altLang="en-US" sz="2400" dirty="0">
                <a:latin typeface="微软雅黑" panose="020B0503020204020204" pitchFamily="34" charset="-122"/>
                <a:ea typeface="微软雅黑" panose="020B0503020204020204" pitchFamily="34" charset="-122"/>
              </a:rPr>
              <a:t>一旦建立了网站的产品搜索与网上购物等功能，用户最有可能想利用这些特性的优势马上开始搜索。</a:t>
            </a:r>
            <a:endParaRPr lang="zh-CN" altLang="en-US" sz="2400" b="1" dirty="0">
              <a:latin typeface="微软雅黑" panose="020B0503020204020204" pitchFamily="34" charset="-122"/>
              <a:ea typeface="微软雅黑" panose="020B0503020204020204" pitchFamily="34" charset="-122"/>
            </a:endParaRPr>
          </a:p>
          <a:p>
            <a:pPr eaLnBrk="1" hangingPunct="1"/>
            <a:endParaRPr lang="zh-CN" altLang="en-US" dirty="0">
              <a:latin typeface="微软雅黑" panose="020B0503020204020204" pitchFamily="34" charset="-122"/>
              <a:ea typeface="微软雅黑" panose="020B0503020204020204" pitchFamily="34" charset="-122"/>
            </a:endParaRPr>
          </a:p>
        </p:txBody>
      </p:sp>
      <p:pic>
        <p:nvPicPr>
          <p:cNvPr id="137220" name="Picture 5"/>
          <p:cNvPicPr>
            <a:picLocks noChangeAspect="1"/>
          </p:cNvPicPr>
          <p:nvPr/>
        </p:nvPicPr>
        <p:blipFill>
          <a:blip r:embed="rId1"/>
          <a:stretch>
            <a:fillRect/>
          </a:stretch>
        </p:blipFill>
        <p:spPr>
          <a:xfrm>
            <a:off x="0" y="2643188"/>
            <a:ext cx="9515475" cy="3705225"/>
          </a:xfrm>
          <a:prstGeom prst="rect">
            <a:avLst/>
          </a:prstGeom>
          <a:noFill/>
          <a:ln w="9525">
            <a:noFill/>
          </a:ln>
          <a:effectLst>
            <a:outerShdw dist="139700" dir="2699999" algn="ctr" rotWithShape="0">
              <a:srgbClr val="333333">
                <a:alpha val="62000"/>
              </a:srgbClr>
            </a:outerShdw>
          </a:effectLst>
        </p:spPr>
      </p:pic>
      <p:pic>
        <p:nvPicPr>
          <p:cNvPr id="137221" name="Picture 2"/>
          <p:cNvPicPr>
            <a:picLocks noChangeAspect="1"/>
          </p:cNvPicPr>
          <p:nvPr/>
        </p:nvPicPr>
        <p:blipFill>
          <a:blip r:embed="rId2"/>
          <a:stretch>
            <a:fillRect/>
          </a:stretch>
        </p:blipFill>
        <p:spPr>
          <a:xfrm>
            <a:off x="5286375" y="2857500"/>
            <a:ext cx="4081463" cy="5411788"/>
          </a:xfrm>
          <a:prstGeom prst="rect">
            <a:avLst/>
          </a:prstGeom>
          <a:noFill/>
          <a:ln w="9525">
            <a:noFill/>
          </a:ln>
          <a:effectLst>
            <a:outerShdw dist="139700" dir="2699999" algn="ctr" rotWithShape="0">
              <a:srgbClr val="333333">
                <a:alpha val="62000"/>
              </a:srgbClr>
            </a:outerShdw>
          </a:effectLst>
        </p:spPr>
      </p:pic>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9265" name="日期占位符 1"/>
          <p:cNvSpPr>
            <a:spLocks noGrp="1"/>
          </p:cNvSpPr>
          <p:nvPr>
            <p:ph type="dt" sz="half" idx="10"/>
          </p:nvPr>
        </p:nvSpPr>
        <p:spPr>
          <a:ln/>
        </p:spPr>
        <p:txBody>
          <a:bodyPr wrap="none" lIns="92075" tIns="46038" rIns="92075" bIns="46038" anchor="ctr"/>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fld id="{BB962C8B-B14F-4D97-AF65-F5344CB8AC3E}" type="datetime1">
              <a:rPr lang="zh-CN" altLang="en-US" sz="1400" dirty="0">
                <a:solidFill>
                  <a:schemeClr val="hlink"/>
                </a:solidFill>
              </a:rPr>
            </a:fld>
            <a:endParaRPr lang="zh-CN" altLang="en-US" sz="1400" dirty="0">
              <a:solidFill>
                <a:schemeClr val="hlink"/>
              </a:solidFill>
            </a:endParaRPr>
          </a:p>
        </p:txBody>
      </p:sp>
      <p:sp>
        <p:nvSpPr>
          <p:cNvPr id="139266" name="标题 1"/>
          <p:cNvSpPr>
            <a:spLocks noGrp="1"/>
          </p:cNvSpPr>
          <p:nvPr>
            <p:ph type="title"/>
          </p:nvPr>
        </p:nvSpPr>
        <p:spPr>
          <a:xfrm>
            <a:off x="500063" y="500063"/>
            <a:ext cx="8229600" cy="725487"/>
          </a:xfrm>
          <a:ln/>
        </p:spPr>
        <p:txBody>
          <a:bodyPr vert="horz" wrap="square" lIns="92075" tIns="46038" rIns="92075" bIns="46038" anchor="ctr"/>
          <a:p>
            <a:pPr eaLnBrk="1" hangingPunct="1"/>
            <a:endParaRPr lang="zh-CN" altLang="en-US" sz="3600" dirty="0">
              <a:latin typeface="隶书" panose="02010509060101010101" pitchFamily="49" charset="-122"/>
              <a:ea typeface="隶书" panose="02010509060101010101" pitchFamily="49" charset="-122"/>
            </a:endParaRPr>
          </a:p>
        </p:txBody>
      </p:sp>
      <p:sp>
        <p:nvSpPr>
          <p:cNvPr id="139267" name="内容占位符 2"/>
          <p:cNvSpPr>
            <a:spLocks noGrp="1"/>
          </p:cNvSpPr>
          <p:nvPr>
            <p:ph idx="4294967295"/>
          </p:nvPr>
        </p:nvSpPr>
        <p:spPr>
          <a:xfrm>
            <a:off x="457200" y="1285875"/>
            <a:ext cx="8229600" cy="4840288"/>
          </a:xfrm>
          <a:ln/>
        </p:spPr>
        <p:txBody>
          <a:bodyPr vert="horz" wrap="square" lIns="92075" tIns="46038" rIns="92075" bIns="46038" anchor="t"/>
          <a:p>
            <a:pPr eaLnBrk="1" hangingPunct="1"/>
            <a:r>
              <a:rPr lang="en-US" altLang="zh-CN" dirty="0">
                <a:latin typeface="微软雅黑" panose="020B0503020204020204" pitchFamily="34" charset="-122"/>
                <a:ea typeface="微软雅黑" panose="020B0503020204020204" pitchFamily="34" charset="-122"/>
              </a:rPr>
              <a:t> </a:t>
            </a:r>
            <a:r>
              <a:rPr lang="zh-CN" altLang="en-US" b="1" dirty="0">
                <a:latin typeface="微软雅黑" panose="020B0503020204020204" pitchFamily="34" charset="-122"/>
                <a:ea typeface="微软雅黑" panose="020B0503020204020204" pitchFamily="34" charset="-122"/>
              </a:rPr>
              <a:t>动态地定制用户体验</a:t>
            </a:r>
            <a:endParaRPr lang="zh-CN" altLang="en-US" dirty="0">
              <a:latin typeface="微软雅黑" panose="020B0503020204020204" pitchFamily="34" charset="-122"/>
              <a:ea typeface="微软雅黑" panose="020B0503020204020204" pitchFamily="34" charset="-122"/>
            </a:endParaRPr>
          </a:p>
          <a:p>
            <a:pPr lvl="1" eaLnBrk="1" hangingPunct="1"/>
            <a:r>
              <a:rPr lang="zh-CN" altLang="en-US" sz="2400" dirty="0">
                <a:latin typeface="微软雅黑" panose="020B0503020204020204" pitchFamily="34" charset="-122"/>
                <a:ea typeface="微软雅黑" panose="020B0503020204020204" pitchFamily="34" charset="-122"/>
              </a:rPr>
              <a:t>亚马逊使用Cookie来记录用户登录，而对用户的购物习惯进行跟踪并存储到服务器端。</a:t>
            </a:r>
            <a:r>
              <a:rPr lang="en-US" altLang="zh-CN" sz="2400" dirty="0">
                <a:latin typeface="微软雅黑" panose="020B0503020204020204" pitchFamily="34" charset="-122"/>
                <a:ea typeface="微软雅黑" panose="020B0503020204020204" pitchFamily="34" charset="-122"/>
              </a:rPr>
              <a:t> </a:t>
            </a:r>
            <a:endParaRPr lang="zh-CN" altLang="en-US" sz="2400" dirty="0">
              <a:latin typeface="微软雅黑" panose="020B0503020204020204" pitchFamily="34" charset="-122"/>
              <a:ea typeface="微软雅黑" panose="020B0503020204020204" pitchFamily="34" charset="-122"/>
            </a:endParaRPr>
          </a:p>
          <a:p>
            <a:pPr lvl="1" eaLnBrk="1" hangingPunct="1"/>
            <a:r>
              <a:rPr lang="zh-CN" altLang="en-US" sz="2400" dirty="0">
                <a:latin typeface="微软雅黑" panose="020B0503020204020204" pitchFamily="34" charset="-122"/>
                <a:ea typeface="微软雅黑" panose="020B0503020204020204" pitchFamily="34" charset="-122"/>
              </a:rPr>
              <a:t>它以事先进行搜索，网页浏览，愿望清单添加，评价填写为基础，并达到最终购买目的。</a:t>
            </a:r>
            <a:r>
              <a:rPr lang="en-US" altLang="zh-CN" sz="2400" dirty="0">
                <a:latin typeface="微软雅黑" panose="020B0503020204020204" pitchFamily="34" charset="-122"/>
                <a:ea typeface="微软雅黑" panose="020B0503020204020204" pitchFamily="34" charset="-122"/>
              </a:rPr>
              <a:t> </a:t>
            </a:r>
            <a:endParaRPr lang="zh-CN" altLang="en-US" sz="2400" dirty="0">
              <a:latin typeface="微软雅黑" panose="020B0503020204020204" pitchFamily="34" charset="-122"/>
              <a:ea typeface="微软雅黑" panose="020B0503020204020204" pitchFamily="34" charset="-122"/>
            </a:endParaRPr>
          </a:p>
          <a:p>
            <a:pPr eaLnBrk="1" hangingPunct="1"/>
            <a:endParaRPr lang="zh-CN" altLang="en-US" dirty="0">
              <a:latin typeface="微软雅黑" panose="020B0503020204020204" pitchFamily="34" charset="-122"/>
              <a:ea typeface="微软雅黑" panose="020B0503020204020204" pitchFamily="34" charset="-122"/>
            </a:endParaRPr>
          </a:p>
        </p:txBody>
      </p:sp>
      <p:pic>
        <p:nvPicPr>
          <p:cNvPr id="139268" name="Picture 3"/>
          <p:cNvPicPr>
            <a:picLocks noChangeAspect="1"/>
          </p:cNvPicPr>
          <p:nvPr/>
        </p:nvPicPr>
        <p:blipFill>
          <a:blip r:embed="rId1"/>
          <a:stretch>
            <a:fillRect/>
          </a:stretch>
        </p:blipFill>
        <p:spPr>
          <a:xfrm>
            <a:off x="428625" y="3786188"/>
            <a:ext cx="8715375" cy="2657475"/>
          </a:xfrm>
          <a:prstGeom prst="rect">
            <a:avLst/>
          </a:prstGeom>
          <a:noFill/>
          <a:ln w="9525">
            <a:noFill/>
          </a:ln>
        </p:spPr>
      </p:pic>
      <p:pic>
        <p:nvPicPr>
          <p:cNvPr id="139269" name="Picture 2"/>
          <p:cNvPicPr>
            <a:picLocks noChangeAspect="1"/>
          </p:cNvPicPr>
          <p:nvPr/>
        </p:nvPicPr>
        <p:blipFill>
          <a:blip r:embed="rId2"/>
          <a:stretch>
            <a:fillRect/>
          </a:stretch>
        </p:blipFill>
        <p:spPr>
          <a:xfrm>
            <a:off x="571500" y="3402013"/>
            <a:ext cx="2143125" cy="3455987"/>
          </a:xfrm>
          <a:prstGeom prst="rect">
            <a:avLst/>
          </a:prstGeom>
          <a:noFill/>
          <a:ln w="9525">
            <a:noFill/>
          </a:ln>
        </p:spPr>
      </p:pic>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0289" name="日期占位符 1"/>
          <p:cNvSpPr>
            <a:spLocks noGrp="1"/>
          </p:cNvSpPr>
          <p:nvPr>
            <p:ph type="dt" sz="half" idx="10"/>
          </p:nvPr>
        </p:nvSpPr>
        <p:spPr>
          <a:ln/>
        </p:spPr>
        <p:txBody>
          <a:bodyPr wrap="none" lIns="92075" tIns="46038" rIns="92075" bIns="46038" anchor="ctr"/>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fld id="{BB962C8B-B14F-4D97-AF65-F5344CB8AC3E}" type="datetime1">
              <a:rPr lang="zh-CN" altLang="en-US" sz="1400" dirty="0">
                <a:solidFill>
                  <a:schemeClr val="hlink"/>
                </a:solidFill>
              </a:rPr>
            </a:fld>
            <a:endParaRPr lang="zh-CN" altLang="en-US" sz="1400" dirty="0">
              <a:solidFill>
                <a:schemeClr val="hlink"/>
              </a:solidFill>
            </a:endParaRPr>
          </a:p>
        </p:txBody>
      </p:sp>
      <p:sp>
        <p:nvSpPr>
          <p:cNvPr id="140290" name="标题 1"/>
          <p:cNvSpPr>
            <a:spLocks noGrp="1"/>
          </p:cNvSpPr>
          <p:nvPr>
            <p:ph type="title"/>
          </p:nvPr>
        </p:nvSpPr>
        <p:spPr>
          <a:xfrm>
            <a:off x="500063" y="500063"/>
            <a:ext cx="8229600" cy="725487"/>
          </a:xfrm>
          <a:ln/>
        </p:spPr>
        <p:txBody>
          <a:bodyPr vert="horz" wrap="square" lIns="92075" tIns="46038" rIns="92075" bIns="46038" anchor="ctr"/>
          <a:p>
            <a:pPr eaLnBrk="1" hangingPunct="1"/>
            <a:endParaRPr lang="zh-CN" altLang="en-US" sz="3600" dirty="0">
              <a:latin typeface="隶书" panose="02010509060101010101" pitchFamily="49" charset="-122"/>
              <a:ea typeface="隶书" panose="02010509060101010101" pitchFamily="49" charset="-122"/>
            </a:endParaRPr>
          </a:p>
        </p:txBody>
      </p:sp>
      <p:sp>
        <p:nvSpPr>
          <p:cNvPr id="140291" name="内容占位符 2"/>
          <p:cNvSpPr>
            <a:spLocks noGrp="1"/>
          </p:cNvSpPr>
          <p:nvPr>
            <p:ph idx="4294967295"/>
          </p:nvPr>
        </p:nvSpPr>
        <p:spPr>
          <a:xfrm>
            <a:off x="457200" y="1285875"/>
            <a:ext cx="8229600" cy="4840288"/>
          </a:xfrm>
          <a:ln/>
        </p:spPr>
        <p:txBody>
          <a:bodyPr vert="horz" wrap="square" lIns="92075" tIns="46038" rIns="92075" bIns="46038" anchor="t"/>
          <a:p>
            <a:pPr eaLnBrk="1" hangingPunct="1"/>
            <a:r>
              <a:rPr lang="zh-CN" altLang="en-US" b="1" dirty="0">
                <a:latin typeface="微软雅黑" panose="020B0503020204020204" pitchFamily="34" charset="-122"/>
                <a:ea typeface="微软雅黑" panose="020B0503020204020204" pitchFamily="34" charset="-122"/>
              </a:rPr>
              <a:t>相关产品显示</a:t>
            </a:r>
            <a:r>
              <a:rPr lang="en-US" altLang="zh-CN" dirty="0">
                <a:latin typeface="微软雅黑" panose="020B0503020204020204" pitchFamily="34" charset="-122"/>
                <a:ea typeface="微软雅黑" panose="020B0503020204020204" pitchFamily="34" charset="-122"/>
              </a:rPr>
              <a:t> </a:t>
            </a:r>
            <a:endParaRPr lang="zh-CN" altLang="en-US" dirty="0">
              <a:latin typeface="微软雅黑" panose="020B0503020204020204" pitchFamily="34" charset="-122"/>
              <a:ea typeface="微软雅黑" panose="020B0503020204020204" pitchFamily="34" charset="-122"/>
            </a:endParaRPr>
          </a:p>
          <a:p>
            <a:pPr eaLnBrk="1" hangingPunct="1"/>
            <a:endParaRPr lang="zh-CN" altLang="en-US" dirty="0">
              <a:latin typeface="微软雅黑" panose="020B0503020204020204" pitchFamily="34" charset="-122"/>
              <a:ea typeface="微软雅黑" panose="020B0503020204020204" pitchFamily="34" charset="-122"/>
            </a:endParaRPr>
          </a:p>
        </p:txBody>
      </p:sp>
      <p:pic>
        <p:nvPicPr>
          <p:cNvPr id="140292" name="Picture 3"/>
          <p:cNvPicPr>
            <a:picLocks noChangeAspect="1"/>
          </p:cNvPicPr>
          <p:nvPr/>
        </p:nvPicPr>
        <p:blipFill>
          <a:blip r:embed="rId1"/>
          <a:stretch>
            <a:fillRect/>
          </a:stretch>
        </p:blipFill>
        <p:spPr>
          <a:xfrm>
            <a:off x="2071688" y="1803400"/>
            <a:ext cx="6215062" cy="5054600"/>
          </a:xfrm>
          <a:prstGeom prst="rect">
            <a:avLst/>
          </a:prstGeom>
          <a:noFill/>
          <a:ln w="9525">
            <a:noFill/>
          </a:ln>
          <a:effectLst>
            <a:outerShdw dist="139700" dir="2699999" algn="ctr" rotWithShape="0">
              <a:srgbClr val="333333">
                <a:alpha val="62000"/>
              </a:srgbClr>
            </a:outerShdw>
          </a:effectLst>
        </p:spPr>
      </p:pic>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1313" name="日期占位符 1"/>
          <p:cNvSpPr>
            <a:spLocks noGrp="1"/>
          </p:cNvSpPr>
          <p:nvPr>
            <p:ph type="dt" sz="half" idx="10"/>
          </p:nvPr>
        </p:nvSpPr>
        <p:spPr>
          <a:ln/>
        </p:spPr>
        <p:txBody>
          <a:bodyPr wrap="none" lIns="92075" tIns="46038" rIns="92075" bIns="46038" anchor="ctr"/>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fld id="{BB962C8B-B14F-4D97-AF65-F5344CB8AC3E}" type="datetime1">
              <a:rPr lang="zh-CN" altLang="en-US" sz="1400" dirty="0">
                <a:solidFill>
                  <a:schemeClr val="hlink"/>
                </a:solidFill>
              </a:rPr>
            </a:fld>
            <a:endParaRPr lang="zh-CN" altLang="en-US" sz="1400" dirty="0">
              <a:solidFill>
                <a:schemeClr val="hlink"/>
              </a:solidFill>
            </a:endParaRPr>
          </a:p>
        </p:txBody>
      </p:sp>
      <p:sp>
        <p:nvSpPr>
          <p:cNvPr id="141314" name="标题 1"/>
          <p:cNvSpPr>
            <a:spLocks noGrp="1"/>
          </p:cNvSpPr>
          <p:nvPr>
            <p:ph type="title"/>
          </p:nvPr>
        </p:nvSpPr>
        <p:spPr>
          <a:xfrm>
            <a:off x="500063" y="500063"/>
            <a:ext cx="8229600" cy="725487"/>
          </a:xfrm>
          <a:ln/>
        </p:spPr>
        <p:txBody>
          <a:bodyPr vert="horz" wrap="square" lIns="92075" tIns="46038" rIns="92075" bIns="46038" anchor="ctr"/>
          <a:p>
            <a:pPr eaLnBrk="1" hangingPunct="1"/>
            <a:endParaRPr lang="zh-CN" altLang="en-US" sz="3600" dirty="0">
              <a:latin typeface="隶书" panose="02010509060101010101" pitchFamily="49" charset="-122"/>
              <a:ea typeface="隶书" panose="02010509060101010101" pitchFamily="49" charset="-122"/>
            </a:endParaRPr>
          </a:p>
        </p:txBody>
      </p:sp>
      <p:sp>
        <p:nvSpPr>
          <p:cNvPr id="141315" name="内容占位符 2"/>
          <p:cNvSpPr>
            <a:spLocks noGrp="1"/>
          </p:cNvSpPr>
          <p:nvPr>
            <p:ph idx="4294967295"/>
          </p:nvPr>
        </p:nvSpPr>
        <p:spPr>
          <a:xfrm>
            <a:off x="457200" y="1285875"/>
            <a:ext cx="8229600" cy="4840288"/>
          </a:xfrm>
          <a:ln/>
        </p:spPr>
        <p:txBody>
          <a:bodyPr vert="horz" wrap="square" lIns="92075" tIns="46038" rIns="92075" bIns="46038" anchor="t"/>
          <a:p>
            <a:pPr eaLnBrk="1" hangingPunct="1"/>
            <a:r>
              <a:rPr lang="zh-CN" altLang="en-US" b="1" dirty="0">
                <a:latin typeface="微软雅黑" panose="020B0503020204020204" pitchFamily="34" charset="-122"/>
                <a:ea typeface="微软雅黑" panose="020B0503020204020204" pitchFamily="34" charset="-122"/>
              </a:rPr>
              <a:t>基于先前行为的推荐产品</a:t>
            </a:r>
            <a:r>
              <a:rPr lang="en-US" altLang="zh-CN" dirty="0">
                <a:latin typeface="微软雅黑" panose="020B0503020204020204" pitchFamily="34" charset="-122"/>
                <a:ea typeface="微软雅黑" panose="020B0503020204020204" pitchFamily="34" charset="-122"/>
              </a:rPr>
              <a:t> </a:t>
            </a:r>
            <a:endParaRPr lang="zh-CN" altLang="en-US" dirty="0">
              <a:latin typeface="微软雅黑" panose="020B0503020204020204" pitchFamily="34" charset="-122"/>
              <a:ea typeface="微软雅黑" panose="020B0503020204020204" pitchFamily="34" charset="-122"/>
            </a:endParaRPr>
          </a:p>
          <a:p>
            <a:pPr eaLnBrk="1" hangingPunct="1"/>
            <a:r>
              <a:rPr lang="zh-CN" altLang="en-US" dirty="0">
                <a:latin typeface="微软雅黑" panose="020B0503020204020204" pitchFamily="34" charset="-122"/>
                <a:ea typeface="微软雅黑" panose="020B0503020204020204" pitchFamily="34" charset="-122"/>
              </a:rPr>
              <a:t>只要浏览器的cookies保持不变,这种定制相同类型的内容就会在随后的访问中一连串出现：</a:t>
            </a:r>
            <a:r>
              <a:rPr lang="en-US" altLang="zh-CN" dirty="0">
                <a:latin typeface="微软雅黑" panose="020B0503020204020204" pitchFamily="34" charset="-122"/>
                <a:ea typeface="微软雅黑" panose="020B0503020204020204" pitchFamily="34" charset="-122"/>
              </a:rPr>
              <a:t> </a:t>
            </a:r>
            <a:endParaRPr lang="zh-CN" altLang="en-US" dirty="0">
              <a:latin typeface="微软雅黑" panose="020B0503020204020204" pitchFamily="34" charset="-122"/>
              <a:ea typeface="微软雅黑" panose="020B0503020204020204" pitchFamily="34" charset="-122"/>
            </a:endParaRPr>
          </a:p>
          <a:p>
            <a:pPr eaLnBrk="1" hangingPunct="1"/>
            <a:endParaRPr lang="zh-CN" altLang="en-US" dirty="0">
              <a:latin typeface="微软雅黑" panose="020B0503020204020204" pitchFamily="34" charset="-122"/>
              <a:ea typeface="微软雅黑" panose="020B0503020204020204" pitchFamily="34" charset="-122"/>
            </a:endParaRPr>
          </a:p>
        </p:txBody>
      </p:sp>
      <p:pic>
        <p:nvPicPr>
          <p:cNvPr id="141316" name="Picture 2" descr="C:\DOCUME~1\ADMINI~1\LOCALS~1\Temp\msohtmlclip1\01\clip_image001.jpg"/>
          <p:cNvPicPr>
            <a:picLocks noChangeAspect="1"/>
          </p:cNvPicPr>
          <p:nvPr/>
        </p:nvPicPr>
        <p:blipFill>
          <a:blip r:embed="rId1"/>
          <a:stretch>
            <a:fillRect/>
          </a:stretch>
        </p:blipFill>
        <p:spPr>
          <a:xfrm>
            <a:off x="1214438" y="2643188"/>
            <a:ext cx="5643562" cy="3940175"/>
          </a:xfrm>
          <a:prstGeom prst="rect">
            <a:avLst/>
          </a:prstGeom>
          <a:noFill/>
          <a:ln w="9525">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3553" name="日期占位符 3"/>
          <p:cNvSpPr>
            <a:spLocks noGrp="1"/>
          </p:cNvSpPr>
          <p:nvPr>
            <p:ph type="dt" sz="half" idx="10"/>
          </p:nvPr>
        </p:nvSpPr>
        <p:spPr>
          <a:ln/>
        </p:spPr>
        <p:txBody>
          <a:bodyPr wrap="none" lIns="92075" tIns="46038" rIns="92075" bIns="46038" anchor="ctr"/>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fld id="{BB962C8B-B14F-4D97-AF65-F5344CB8AC3E}" type="datetime1">
              <a:rPr lang="zh-CN" altLang="en-US" sz="1400" dirty="0">
                <a:solidFill>
                  <a:schemeClr val="hlink"/>
                </a:solidFill>
              </a:rPr>
            </a:fld>
            <a:endParaRPr lang="zh-CN" altLang="en-US" sz="1400" dirty="0">
              <a:solidFill>
                <a:schemeClr val="hlink"/>
              </a:solidFill>
            </a:endParaRPr>
          </a:p>
        </p:txBody>
      </p:sp>
      <p:sp>
        <p:nvSpPr>
          <p:cNvPr id="23554" name="灯片编号占位符 5"/>
          <p:cNvSpPr txBox="1">
            <a:spLocks noGrp="1"/>
          </p:cNvSpPr>
          <p:nvPr>
            <p:ph type="sldNum" sz="quarter"/>
          </p:nvPr>
        </p:nvSpPr>
        <p:spPr>
          <a:xfrm>
            <a:off x="7010400" y="6248400"/>
            <a:ext cx="1905000" cy="457200"/>
          </a:xfrm>
          <a:prstGeom prst="rect">
            <a:avLst/>
          </a:prstGeom>
          <a:noFill/>
          <a:ln w="9525">
            <a:noFill/>
          </a:ln>
        </p:spPr>
        <p:txBody>
          <a:bodyPr anchor="t"/>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fld id="{9A0DB2DC-4C9A-4742-B13C-FB6460FD3503}" type="slidenum">
              <a:rPr lang="zh-CN" altLang="en-US" sz="1800" dirty="0"/>
            </a:fld>
            <a:endParaRPr lang="zh-CN" altLang="en-US" sz="1800" dirty="0"/>
          </a:p>
        </p:txBody>
      </p:sp>
      <p:sp>
        <p:nvSpPr>
          <p:cNvPr id="23555" name="灯片编号占位符 5"/>
          <p:cNvSpPr>
            <a:spLocks noGrp="1"/>
          </p:cNvSpPr>
          <p:nvPr/>
        </p:nvSpPr>
        <p:spPr>
          <a:xfrm>
            <a:off x="7010400" y="6248400"/>
            <a:ext cx="1905000" cy="457200"/>
          </a:xfrm>
          <a:prstGeom prst="rect">
            <a:avLst/>
          </a:prstGeom>
          <a:noFill/>
          <a:ln w="9525">
            <a:noFill/>
          </a:ln>
        </p:spPr>
        <p:txBody>
          <a:bodyPr lIns="92075" tIns="46038" rIns="92075" bIns="46038" anchor="t"/>
          <a:p>
            <a:pPr eaLnBrk="0" hangingPunct="0"/>
            <a:fld id="{9A0DB2DC-4C9A-4742-B13C-FB6460FD3503}" type="slidenum">
              <a:rPr lang="en-US" altLang="zh-CN" dirty="0">
                <a:latin typeface="Arial" panose="020B0604020202020204" pitchFamily="34" charset="0"/>
                <a:ea typeface="宋体" panose="02010600030101010101" pitchFamily="2" charset="-122"/>
              </a:rPr>
            </a:fld>
            <a:endParaRPr lang="en-US" altLang="zh-CN" dirty="0">
              <a:latin typeface="Arial" panose="020B0604020202020204" pitchFamily="34" charset="0"/>
              <a:ea typeface="宋体" panose="02010600030101010101" pitchFamily="2" charset="-122"/>
            </a:endParaRPr>
          </a:p>
        </p:txBody>
      </p:sp>
      <p:sp>
        <p:nvSpPr>
          <p:cNvPr id="23556" name="Rectangle 2"/>
          <p:cNvSpPr>
            <a:spLocks noGrp="1"/>
          </p:cNvSpPr>
          <p:nvPr>
            <p:ph type="subTitle" idx="1"/>
          </p:nvPr>
        </p:nvSpPr>
        <p:spPr>
          <a:xfrm>
            <a:off x="3200400" y="609600"/>
            <a:ext cx="2743200" cy="762000"/>
          </a:xfrm>
          <a:ln/>
        </p:spPr>
        <p:txBody>
          <a:bodyPr vert="horz" wrap="square" lIns="92075" tIns="46038" rIns="92075" bIns="46038" anchor="t"/>
          <a:p>
            <a:pPr marL="342900" indent="-342900" algn="l" defTabSz="0" eaLnBrk="1" hangingPunct="1">
              <a:buSzPct val="50000"/>
            </a:pPr>
            <a:r>
              <a:rPr lang="zh-CN" altLang="en-US" sz="3600" dirty="0">
                <a:solidFill>
                  <a:srgbClr val="3333FF"/>
                </a:solidFill>
                <a:latin typeface="+mn-lt"/>
                <a:ea typeface="黑体" panose="02010609060101010101" pitchFamily="49" charset="-122"/>
                <a:cs typeface="+mn-cs"/>
                <a:sym typeface="Arial" panose="020B0604020202020204" pitchFamily="34" charset="0"/>
              </a:rPr>
              <a:t>多出口判断</a:t>
            </a:r>
            <a:endParaRPr lang="zh-CN" altLang="en-US" dirty="0">
              <a:latin typeface="+mn-lt"/>
              <a:ea typeface="+mn-ea"/>
              <a:cs typeface="+mn-cs"/>
              <a:sym typeface="Arial" panose="020B0604020202020204" pitchFamily="34" charset="0"/>
            </a:endParaRPr>
          </a:p>
        </p:txBody>
      </p:sp>
      <p:pic>
        <p:nvPicPr>
          <p:cNvPr id="23557" name="Picture 3"/>
          <p:cNvPicPr>
            <a:picLocks noChangeAspect="1"/>
          </p:cNvPicPr>
          <p:nvPr/>
        </p:nvPicPr>
        <p:blipFill>
          <a:blip r:embed="rId1"/>
          <a:stretch>
            <a:fillRect/>
          </a:stretch>
        </p:blipFill>
        <p:spPr>
          <a:xfrm>
            <a:off x="228600" y="1600200"/>
            <a:ext cx="8610600" cy="4267200"/>
          </a:xfrm>
          <a:prstGeom prst="rect">
            <a:avLst/>
          </a:prstGeom>
          <a:noFill/>
          <a:ln w="9525" cap="flat" cmpd="sng">
            <a:solidFill>
              <a:srgbClr val="0000FF"/>
            </a:solidFill>
            <a:prstDash val="solid"/>
            <a:miter/>
            <a:headEnd type="none" w="med" len="med"/>
            <a:tailEnd type="none" w="med" len="med"/>
          </a:ln>
        </p:spPr>
      </p:pic>
    </p:spTree>
  </p:cSld>
  <p:clrMapOvr>
    <a:masterClrMapping/>
  </p:clrMapOvr>
  <p:transition>
    <p:split dir="in"/>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3361" name="日期占位符 1"/>
          <p:cNvSpPr>
            <a:spLocks noGrp="1"/>
          </p:cNvSpPr>
          <p:nvPr>
            <p:ph type="dt" sz="half" idx="10"/>
          </p:nvPr>
        </p:nvSpPr>
        <p:spPr>
          <a:ln/>
        </p:spPr>
        <p:txBody>
          <a:bodyPr wrap="none" lIns="92075" tIns="46038" rIns="92075" bIns="46038" anchor="ctr"/>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fld id="{BB962C8B-B14F-4D97-AF65-F5344CB8AC3E}" type="datetime1">
              <a:rPr lang="zh-CN" altLang="en-US" sz="1400" dirty="0">
                <a:solidFill>
                  <a:schemeClr val="hlink"/>
                </a:solidFill>
              </a:rPr>
            </a:fld>
            <a:endParaRPr lang="zh-CN" altLang="en-US" sz="1400" dirty="0">
              <a:solidFill>
                <a:schemeClr val="hlink"/>
              </a:solidFill>
            </a:endParaRPr>
          </a:p>
        </p:txBody>
      </p:sp>
      <p:sp>
        <p:nvSpPr>
          <p:cNvPr id="143362" name="标题 1"/>
          <p:cNvSpPr>
            <a:spLocks noGrp="1"/>
          </p:cNvSpPr>
          <p:nvPr>
            <p:ph type="title"/>
          </p:nvPr>
        </p:nvSpPr>
        <p:spPr>
          <a:xfrm>
            <a:off x="500063" y="500063"/>
            <a:ext cx="8229600" cy="725487"/>
          </a:xfrm>
          <a:ln/>
        </p:spPr>
        <p:txBody>
          <a:bodyPr vert="horz" wrap="square" lIns="92075" tIns="46038" rIns="92075" bIns="46038" anchor="ctr"/>
          <a:p>
            <a:pPr eaLnBrk="1" hangingPunct="1"/>
            <a:endParaRPr lang="zh-CN" altLang="en-US" sz="3600" dirty="0">
              <a:latin typeface="隶书" panose="02010509060101010101" pitchFamily="49" charset="-122"/>
              <a:ea typeface="隶书" panose="02010509060101010101" pitchFamily="49" charset="-122"/>
            </a:endParaRPr>
          </a:p>
        </p:txBody>
      </p:sp>
      <p:sp>
        <p:nvSpPr>
          <p:cNvPr id="143363" name="内容占位符 2"/>
          <p:cNvSpPr>
            <a:spLocks noGrp="1"/>
          </p:cNvSpPr>
          <p:nvPr>
            <p:ph idx="4294967295"/>
          </p:nvPr>
        </p:nvSpPr>
        <p:spPr>
          <a:xfrm>
            <a:off x="457200" y="1285875"/>
            <a:ext cx="8229600" cy="4840288"/>
          </a:xfrm>
          <a:ln/>
        </p:spPr>
        <p:txBody>
          <a:bodyPr vert="horz" wrap="square" lIns="92075" tIns="46038" rIns="92075" bIns="46038" anchor="t"/>
          <a:p>
            <a:pPr eaLnBrk="1" hangingPunct="1"/>
            <a:r>
              <a:rPr lang="zh-CN" altLang="en-US" b="1" dirty="0">
                <a:latin typeface="微软雅黑" panose="020B0503020204020204" pitchFamily="34" charset="-122"/>
                <a:ea typeface="微软雅黑" panose="020B0503020204020204" pitchFamily="34" charset="-122"/>
              </a:rPr>
              <a:t>各种”为什么我们购物”的提示</a:t>
            </a:r>
            <a:r>
              <a:rPr lang="en-US" altLang="zh-CN" dirty="0">
                <a:latin typeface="微软雅黑" panose="020B0503020204020204" pitchFamily="34" charset="-122"/>
                <a:ea typeface="微软雅黑" panose="020B0503020204020204" pitchFamily="34" charset="-122"/>
              </a:rPr>
              <a:t> </a:t>
            </a:r>
            <a:endParaRPr lang="zh-CN" altLang="en-US" dirty="0">
              <a:latin typeface="微软雅黑" panose="020B0503020204020204" pitchFamily="34" charset="-122"/>
              <a:ea typeface="微软雅黑" panose="020B0503020204020204" pitchFamily="34" charset="-122"/>
            </a:endParaRPr>
          </a:p>
          <a:p>
            <a:pPr lvl="1" eaLnBrk="1" hangingPunct="1"/>
            <a:r>
              <a:rPr lang="zh-CN" altLang="en-US" sz="2400" dirty="0">
                <a:latin typeface="微软雅黑" panose="020B0503020204020204" pitchFamily="34" charset="-122"/>
                <a:ea typeface="微软雅黑" panose="020B0503020204020204" pitchFamily="34" charset="-122"/>
              </a:rPr>
              <a:t>亚马逊购物体验充斥着为何用户应该从亚马逊购买的提醒,而不是充斥着从其他来源（在线或其他方式）的提醒。</a:t>
            </a:r>
            <a:endParaRPr lang="en-US" altLang="zh-CN" sz="2400" dirty="0">
              <a:latin typeface="微软雅黑" panose="020B0503020204020204" pitchFamily="34" charset="-122"/>
              <a:ea typeface="微软雅黑" panose="020B0503020204020204" pitchFamily="34" charset="-122"/>
            </a:endParaRPr>
          </a:p>
          <a:p>
            <a:pPr lvl="1" eaLnBrk="1" hangingPunct="1"/>
            <a:r>
              <a:rPr lang="zh-CN" altLang="en-US" sz="2400" dirty="0">
                <a:latin typeface="微软雅黑" panose="020B0503020204020204" pitchFamily="34" charset="-122"/>
                <a:ea typeface="微软雅黑" panose="020B0503020204020204" pitchFamily="34" charset="-122"/>
              </a:rPr>
              <a:t>与市场零售价对比</a:t>
            </a:r>
            <a:endParaRPr lang="en-US" altLang="zh-CN" sz="2400" dirty="0">
              <a:latin typeface="微软雅黑" panose="020B0503020204020204" pitchFamily="34" charset="-122"/>
              <a:ea typeface="微软雅黑" panose="020B0503020204020204" pitchFamily="34" charset="-122"/>
            </a:endParaRPr>
          </a:p>
          <a:p>
            <a:pPr lvl="1" eaLnBrk="1" hangingPunct="1"/>
            <a:r>
              <a:rPr lang="zh-CN" altLang="en-US" sz="2400" dirty="0">
                <a:latin typeface="微软雅黑" panose="020B0503020204020204" pitchFamily="34" charset="-122"/>
                <a:ea typeface="微软雅黑" panose="020B0503020204020204" pitchFamily="34" charset="-122"/>
              </a:rPr>
              <a:t>用户早先被通知“免费送货”</a:t>
            </a:r>
            <a:endParaRPr lang="zh-CN" altLang="en-US" sz="2400" dirty="0">
              <a:latin typeface="微软雅黑" panose="020B0503020204020204" pitchFamily="34" charset="-122"/>
              <a:ea typeface="微软雅黑" panose="020B0503020204020204" pitchFamily="34" charset="-122"/>
            </a:endParaRPr>
          </a:p>
          <a:p>
            <a:pPr lvl="1" eaLnBrk="1" hangingPunct="1"/>
            <a:endParaRPr lang="zh-CN" altLang="en-US" sz="2400" dirty="0">
              <a:latin typeface="微软雅黑" panose="020B0503020204020204" pitchFamily="34" charset="-122"/>
              <a:ea typeface="微软雅黑" panose="020B0503020204020204" pitchFamily="34" charset="-122"/>
            </a:endParaRPr>
          </a:p>
          <a:p>
            <a:pPr lvl="1" eaLnBrk="1" hangingPunct="1"/>
            <a:endParaRPr lang="zh-CN" altLang="en-US" sz="2400" dirty="0">
              <a:latin typeface="微软雅黑" panose="020B0503020204020204" pitchFamily="34" charset="-122"/>
              <a:ea typeface="微软雅黑" panose="020B0503020204020204" pitchFamily="34" charset="-122"/>
            </a:endParaRPr>
          </a:p>
        </p:txBody>
      </p:sp>
      <p:pic>
        <p:nvPicPr>
          <p:cNvPr id="143364" name="Picture 2" descr="C:\DOCUME~1\ADMINI~1\LOCALS~1\Temp\msohtmlclip1\01\clip_image001.jpg"/>
          <p:cNvPicPr>
            <a:picLocks noChangeAspect="1"/>
          </p:cNvPicPr>
          <p:nvPr/>
        </p:nvPicPr>
        <p:blipFill>
          <a:blip r:embed="rId1"/>
          <a:stretch>
            <a:fillRect/>
          </a:stretch>
        </p:blipFill>
        <p:spPr>
          <a:xfrm>
            <a:off x="5000625" y="3786188"/>
            <a:ext cx="4429125" cy="3568700"/>
          </a:xfrm>
          <a:prstGeom prst="rect">
            <a:avLst/>
          </a:prstGeom>
          <a:noFill/>
          <a:ln w="9525">
            <a:noFill/>
          </a:ln>
          <a:effectLst>
            <a:outerShdw dist="139700" dir="2699999" algn="ctr" rotWithShape="0">
              <a:srgbClr val="333333">
                <a:alpha val="62000"/>
              </a:srgbClr>
            </a:outerShdw>
          </a:effectLst>
        </p:spPr>
      </p:pic>
      <p:pic>
        <p:nvPicPr>
          <p:cNvPr id="143365" name="Picture 4" descr="C:\DOCUME~1\ADMINI~1\LOCALS~1\Temp\msohtmlclip1\01\clip_image001.jpg"/>
          <p:cNvPicPr>
            <a:picLocks noChangeAspect="1"/>
          </p:cNvPicPr>
          <p:nvPr/>
        </p:nvPicPr>
        <p:blipFill>
          <a:blip r:embed="rId2"/>
          <a:stretch>
            <a:fillRect/>
          </a:stretch>
        </p:blipFill>
        <p:spPr>
          <a:xfrm>
            <a:off x="0" y="3857625"/>
            <a:ext cx="4594225" cy="3738563"/>
          </a:xfrm>
          <a:prstGeom prst="rect">
            <a:avLst/>
          </a:prstGeom>
          <a:noFill/>
          <a:ln w="9525">
            <a:noFill/>
          </a:ln>
          <a:effectLst>
            <a:outerShdw dist="139700" dir="2699999" algn="ctr" rotWithShape="0">
              <a:srgbClr val="333333">
                <a:alpha val="62000"/>
              </a:srgbClr>
            </a:outerShdw>
          </a:effectLst>
        </p:spPr>
      </p:pic>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5409" name="日期占位符 1"/>
          <p:cNvSpPr>
            <a:spLocks noGrp="1"/>
          </p:cNvSpPr>
          <p:nvPr>
            <p:ph type="dt" sz="half" idx="10"/>
          </p:nvPr>
        </p:nvSpPr>
        <p:spPr>
          <a:ln/>
        </p:spPr>
        <p:txBody>
          <a:bodyPr wrap="none" lIns="92075" tIns="46038" rIns="92075" bIns="46038" anchor="ctr"/>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fld id="{BB962C8B-B14F-4D97-AF65-F5344CB8AC3E}" type="datetime1">
              <a:rPr lang="zh-CN" altLang="en-US" sz="1400" dirty="0">
                <a:solidFill>
                  <a:schemeClr val="hlink"/>
                </a:solidFill>
              </a:rPr>
            </a:fld>
            <a:endParaRPr lang="zh-CN" altLang="en-US" sz="1400" dirty="0">
              <a:solidFill>
                <a:schemeClr val="hlink"/>
              </a:solidFill>
            </a:endParaRPr>
          </a:p>
        </p:txBody>
      </p:sp>
      <p:sp>
        <p:nvSpPr>
          <p:cNvPr id="145410" name="标题 1"/>
          <p:cNvSpPr>
            <a:spLocks noGrp="1"/>
          </p:cNvSpPr>
          <p:nvPr>
            <p:ph type="title"/>
          </p:nvPr>
        </p:nvSpPr>
        <p:spPr>
          <a:xfrm>
            <a:off x="500063" y="500063"/>
            <a:ext cx="8229600" cy="725487"/>
          </a:xfrm>
          <a:ln/>
        </p:spPr>
        <p:txBody>
          <a:bodyPr vert="horz" wrap="square" lIns="92075" tIns="46038" rIns="92075" bIns="46038" anchor="ctr"/>
          <a:p>
            <a:pPr eaLnBrk="1" hangingPunct="1"/>
            <a:r>
              <a:rPr lang="zh-CN" altLang="en-US" sz="3600" dirty="0">
                <a:latin typeface="隶书" panose="02010509060101010101" pitchFamily="49" charset="-122"/>
                <a:ea typeface="隶书" panose="02010509060101010101" pitchFamily="49" charset="-122"/>
              </a:rPr>
              <a:t>逼真图书的预览和内部查找功能</a:t>
            </a:r>
            <a:endParaRPr lang="zh-CN" altLang="en-US" sz="3600" dirty="0">
              <a:latin typeface="隶书" panose="02010509060101010101" pitchFamily="49" charset="-122"/>
              <a:ea typeface="隶书" panose="02010509060101010101" pitchFamily="49" charset="-122"/>
            </a:endParaRPr>
          </a:p>
        </p:txBody>
      </p:sp>
      <p:sp>
        <p:nvSpPr>
          <p:cNvPr id="145411" name="内容占位符 2"/>
          <p:cNvSpPr>
            <a:spLocks noGrp="1"/>
          </p:cNvSpPr>
          <p:nvPr>
            <p:ph idx="4294967295"/>
          </p:nvPr>
        </p:nvSpPr>
        <p:spPr>
          <a:xfrm>
            <a:off x="457200" y="1285875"/>
            <a:ext cx="8229600" cy="4840288"/>
          </a:xfrm>
          <a:ln/>
        </p:spPr>
        <p:txBody>
          <a:bodyPr vert="horz" wrap="square" lIns="92075" tIns="46038" rIns="92075" bIns="46038" anchor="t"/>
          <a:p>
            <a:pPr eaLnBrk="1" hangingPunct="1"/>
            <a:endParaRPr lang="zh-CN" altLang="en-US" dirty="0">
              <a:latin typeface="微软雅黑" panose="020B0503020204020204" pitchFamily="34" charset="-122"/>
              <a:ea typeface="微软雅黑" panose="020B0503020204020204" pitchFamily="34" charset="-122"/>
            </a:endParaRPr>
          </a:p>
        </p:txBody>
      </p:sp>
      <p:pic>
        <p:nvPicPr>
          <p:cNvPr id="144388" name="Picture 4" descr="C:\DOCUME~1\ADMINI~1\LOCALS~1\Temp\msohtmlclip1\01\clip_image001.jpg"/>
          <p:cNvPicPr>
            <a:picLocks noChangeAspect="1"/>
          </p:cNvPicPr>
          <p:nvPr/>
        </p:nvPicPr>
        <p:blipFill>
          <a:blip r:embed="rId1"/>
          <a:stretch>
            <a:fillRect/>
          </a:stretch>
        </p:blipFill>
        <p:spPr>
          <a:xfrm>
            <a:off x="428625" y="1500188"/>
            <a:ext cx="6929438" cy="5638800"/>
          </a:xfrm>
          <a:prstGeom prst="rect">
            <a:avLst/>
          </a:prstGeom>
          <a:noFill/>
          <a:ln w="9525">
            <a:noFill/>
          </a:ln>
        </p:spPr>
      </p:pic>
      <p:pic>
        <p:nvPicPr>
          <p:cNvPr id="144389" name="Picture 5"/>
          <p:cNvPicPr>
            <a:picLocks noChangeAspect="1"/>
          </p:cNvPicPr>
          <p:nvPr/>
        </p:nvPicPr>
        <p:blipFill>
          <a:blip r:embed="rId2"/>
          <a:stretch>
            <a:fillRect/>
          </a:stretch>
        </p:blipFill>
        <p:spPr>
          <a:xfrm>
            <a:off x="1500188" y="2714625"/>
            <a:ext cx="8401050" cy="5072063"/>
          </a:xfrm>
          <a:prstGeom prst="rect">
            <a:avLst/>
          </a:prstGeom>
          <a:noFill/>
          <a:ln w="9525">
            <a:noFill/>
          </a:ln>
        </p:spPr>
      </p:pic>
      <p:pic>
        <p:nvPicPr>
          <p:cNvPr id="144390" name="Picture 7" descr="C:\DOCUME~1\ADMINI~1\LOCALS~1\Temp\msohtmlclip1\01\clip_image001.jpg"/>
          <p:cNvPicPr>
            <a:picLocks noChangeAspect="1"/>
          </p:cNvPicPr>
          <p:nvPr/>
        </p:nvPicPr>
        <p:blipFill>
          <a:blip r:embed="rId3"/>
          <a:stretch>
            <a:fillRect/>
          </a:stretch>
        </p:blipFill>
        <p:spPr>
          <a:xfrm>
            <a:off x="3500438" y="2428875"/>
            <a:ext cx="6000750" cy="4883150"/>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438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438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439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7457" name="日期占位符 1"/>
          <p:cNvSpPr>
            <a:spLocks noGrp="1"/>
          </p:cNvSpPr>
          <p:nvPr>
            <p:ph type="dt" sz="half" idx="10"/>
          </p:nvPr>
        </p:nvSpPr>
        <p:spPr>
          <a:ln/>
        </p:spPr>
        <p:txBody>
          <a:bodyPr wrap="none" lIns="92075" tIns="46038" rIns="92075" bIns="46038" anchor="ctr"/>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fld id="{BB962C8B-B14F-4D97-AF65-F5344CB8AC3E}" type="datetime1">
              <a:rPr lang="zh-CN" altLang="en-US" sz="1400" dirty="0">
                <a:solidFill>
                  <a:schemeClr val="hlink"/>
                </a:solidFill>
              </a:rPr>
            </a:fld>
            <a:endParaRPr lang="zh-CN" altLang="en-US" sz="1400" dirty="0">
              <a:solidFill>
                <a:schemeClr val="hlink"/>
              </a:solidFill>
            </a:endParaRPr>
          </a:p>
        </p:txBody>
      </p:sp>
      <p:sp>
        <p:nvSpPr>
          <p:cNvPr id="147458" name="标题 1"/>
          <p:cNvSpPr>
            <a:spLocks noGrp="1"/>
          </p:cNvSpPr>
          <p:nvPr>
            <p:ph type="title"/>
          </p:nvPr>
        </p:nvSpPr>
        <p:spPr>
          <a:xfrm>
            <a:off x="500063" y="500063"/>
            <a:ext cx="8229600" cy="725487"/>
          </a:xfrm>
          <a:ln/>
        </p:spPr>
        <p:txBody>
          <a:bodyPr vert="horz" wrap="square" lIns="92075" tIns="46038" rIns="92075" bIns="46038" anchor="ctr"/>
          <a:p>
            <a:pPr eaLnBrk="1" hangingPunct="1"/>
            <a:r>
              <a:rPr lang="zh-CN" altLang="en-US" sz="3600" dirty="0">
                <a:latin typeface="隶书" panose="02010509060101010101" pitchFamily="49" charset="-122"/>
                <a:ea typeface="隶书" panose="02010509060101010101" pitchFamily="49" charset="-122"/>
              </a:rPr>
              <a:t>可定制的历史推荐</a:t>
            </a:r>
            <a:endParaRPr lang="zh-CN" altLang="en-US" sz="3600" dirty="0">
              <a:latin typeface="隶书" panose="02010509060101010101" pitchFamily="49" charset="-122"/>
              <a:ea typeface="隶书" panose="02010509060101010101" pitchFamily="49" charset="-122"/>
            </a:endParaRPr>
          </a:p>
        </p:txBody>
      </p:sp>
      <p:sp>
        <p:nvSpPr>
          <p:cNvPr id="147459" name="内容占位符 2"/>
          <p:cNvSpPr>
            <a:spLocks noGrp="1"/>
          </p:cNvSpPr>
          <p:nvPr>
            <p:ph idx="4294967295"/>
          </p:nvPr>
        </p:nvSpPr>
        <p:spPr>
          <a:xfrm>
            <a:off x="457200" y="1285875"/>
            <a:ext cx="8229600" cy="4840288"/>
          </a:xfrm>
          <a:ln/>
        </p:spPr>
        <p:txBody>
          <a:bodyPr vert="horz" wrap="square" lIns="92075" tIns="46038" rIns="92075" bIns="46038" anchor="t"/>
          <a:p>
            <a:pPr marL="0" indent="0" eaLnBrk="1" hangingPunct="1">
              <a:spcBef>
                <a:spcPct val="0"/>
              </a:spcBef>
              <a:buNone/>
            </a:pPr>
            <a:r>
              <a:rPr lang="zh-CN" altLang="en-US" dirty="0">
                <a:latin typeface="宋体" panose="02010600030101010101" pitchFamily="2" charset="-122"/>
              </a:rPr>
              <a:t>浏览所有产品的查看历史记录都可以修改。 看一看下面的图片。</a:t>
            </a:r>
            <a:r>
              <a:rPr lang="zh-CN" altLang="en-US" dirty="0"/>
              <a:t> </a:t>
            </a:r>
            <a:endParaRPr lang="zh-CN" altLang="en-US" sz="3600" dirty="0"/>
          </a:p>
          <a:p>
            <a:pPr marL="0" indent="0" eaLnBrk="1" hangingPunct="1">
              <a:spcBef>
                <a:spcPct val="0"/>
              </a:spcBef>
              <a:buNone/>
            </a:pPr>
            <a:r>
              <a:rPr lang="zh-CN" altLang="en-US" sz="5400" dirty="0"/>
              <a:t>  </a:t>
            </a:r>
            <a:endParaRPr lang="zh-CN" altLang="en-US" sz="61600" dirty="0"/>
          </a:p>
          <a:p>
            <a:pPr marL="0" indent="0" eaLnBrk="1" hangingPunct="1"/>
            <a:endParaRPr lang="zh-CN" altLang="en-US" dirty="0">
              <a:latin typeface="微软雅黑" panose="020B0503020204020204" pitchFamily="34" charset="-122"/>
              <a:ea typeface="微软雅黑" panose="020B0503020204020204" pitchFamily="34" charset="-122"/>
            </a:endParaRPr>
          </a:p>
        </p:txBody>
      </p:sp>
      <p:pic>
        <p:nvPicPr>
          <p:cNvPr id="147460" name="Picture 2" descr="C:\DOCUME~1\ADMINI~1\LOCALS~1\Temp\msohtmlclip1\01\clip_image001.jpg"/>
          <p:cNvPicPr>
            <a:picLocks noChangeAspect="1"/>
          </p:cNvPicPr>
          <p:nvPr/>
        </p:nvPicPr>
        <p:blipFill>
          <a:blip r:embed="rId1"/>
          <a:stretch>
            <a:fillRect/>
          </a:stretch>
        </p:blipFill>
        <p:spPr>
          <a:xfrm>
            <a:off x="1143000" y="2143125"/>
            <a:ext cx="6551613" cy="4714875"/>
          </a:xfrm>
          <a:prstGeom prst="rect">
            <a:avLst/>
          </a:prstGeom>
          <a:noFill/>
          <a:ln w="9525">
            <a:noFill/>
          </a:ln>
        </p:spPr>
      </p:pic>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9505" name="日期占位符 1"/>
          <p:cNvSpPr>
            <a:spLocks noGrp="1"/>
          </p:cNvSpPr>
          <p:nvPr>
            <p:ph type="dt" sz="half" idx="10"/>
          </p:nvPr>
        </p:nvSpPr>
        <p:spPr>
          <a:ln/>
        </p:spPr>
        <p:txBody>
          <a:bodyPr wrap="none" lIns="92075" tIns="46038" rIns="92075" bIns="46038" anchor="ctr"/>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fld id="{BB962C8B-B14F-4D97-AF65-F5344CB8AC3E}" type="datetime1">
              <a:rPr lang="zh-CN" altLang="en-US" sz="1400" dirty="0">
                <a:solidFill>
                  <a:schemeClr val="hlink"/>
                </a:solidFill>
              </a:rPr>
            </a:fld>
            <a:endParaRPr lang="zh-CN" altLang="en-US" sz="1400" dirty="0">
              <a:solidFill>
                <a:schemeClr val="hlink"/>
              </a:solidFill>
            </a:endParaRPr>
          </a:p>
        </p:txBody>
      </p:sp>
      <p:sp>
        <p:nvSpPr>
          <p:cNvPr id="149506" name="标题 1"/>
          <p:cNvSpPr>
            <a:spLocks noGrp="1"/>
          </p:cNvSpPr>
          <p:nvPr>
            <p:ph type="title"/>
          </p:nvPr>
        </p:nvSpPr>
        <p:spPr>
          <a:xfrm>
            <a:off x="500063" y="500063"/>
            <a:ext cx="8229600" cy="725487"/>
          </a:xfrm>
          <a:ln/>
        </p:spPr>
        <p:txBody>
          <a:bodyPr vert="horz" wrap="square" lIns="92075" tIns="46038" rIns="92075" bIns="46038" anchor="ctr"/>
          <a:p>
            <a:pPr eaLnBrk="1" hangingPunct="1"/>
            <a:endParaRPr lang="zh-CN" altLang="en-US" sz="3600" dirty="0">
              <a:latin typeface="隶书" panose="02010509060101010101" pitchFamily="49" charset="-122"/>
              <a:ea typeface="隶书" panose="02010509060101010101" pitchFamily="49" charset="-122"/>
            </a:endParaRPr>
          </a:p>
        </p:txBody>
      </p:sp>
      <p:sp>
        <p:nvSpPr>
          <p:cNvPr id="149507" name="内容占位符 2"/>
          <p:cNvSpPr>
            <a:spLocks noGrp="1"/>
          </p:cNvSpPr>
          <p:nvPr>
            <p:ph idx="4294967295"/>
          </p:nvPr>
        </p:nvSpPr>
        <p:spPr>
          <a:xfrm>
            <a:off x="457200" y="1285875"/>
            <a:ext cx="8229600" cy="4840288"/>
          </a:xfrm>
          <a:ln/>
        </p:spPr>
        <p:txBody>
          <a:bodyPr vert="horz" wrap="square" lIns="92075" tIns="46038" rIns="92075" bIns="46038" anchor="t"/>
          <a:p>
            <a:pPr eaLnBrk="1" hangingPunct="1"/>
            <a:endParaRPr lang="zh-CN" altLang="en-US" dirty="0">
              <a:latin typeface="微软雅黑" panose="020B0503020204020204" pitchFamily="34" charset="-122"/>
              <a:ea typeface="微软雅黑" panose="020B0503020204020204" pitchFamily="34" charset="-122"/>
            </a:endParaRPr>
          </a:p>
        </p:txBody>
      </p:sp>
      <p:pic>
        <p:nvPicPr>
          <p:cNvPr id="148484" name="Picture 6" descr="C:\DOCUME~1\ADMINI~1\LOCALS~1\Temp\msohtmlclip1\01\clip_image001.jpg"/>
          <p:cNvPicPr>
            <a:picLocks noChangeAspect="1"/>
          </p:cNvPicPr>
          <p:nvPr/>
        </p:nvPicPr>
        <p:blipFill>
          <a:blip r:embed="rId1"/>
          <a:stretch>
            <a:fillRect/>
          </a:stretch>
        </p:blipFill>
        <p:spPr>
          <a:xfrm>
            <a:off x="500063" y="1571625"/>
            <a:ext cx="5786437" cy="4708525"/>
          </a:xfrm>
          <a:prstGeom prst="rect">
            <a:avLst/>
          </a:prstGeom>
          <a:noFill/>
          <a:ln w="9525">
            <a:noFill/>
          </a:ln>
          <a:effectLst>
            <a:outerShdw dist="139700" dir="2699999" algn="ctr" rotWithShape="0">
              <a:srgbClr val="333333">
                <a:alpha val="62000"/>
              </a:srgbClr>
            </a:outerShdw>
          </a:effectLst>
        </p:spPr>
      </p:pic>
      <p:pic>
        <p:nvPicPr>
          <p:cNvPr id="148485" name="Picture 4" descr="http://www.blueidea.com/articleimg/2009/10/7101/12.jpg"/>
          <p:cNvPicPr>
            <a:picLocks noChangeAspect="1"/>
          </p:cNvPicPr>
          <p:nvPr/>
        </p:nvPicPr>
        <p:blipFill>
          <a:blip r:embed="rId2"/>
          <a:stretch>
            <a:fillRect/>
          </a:stretch>
        </p:blipFill>
        <p:spPr>
          <a:xfrm>
            <a:off x="2928938" y="1357313"/>
            <a:ext cx="5969000" cy="4857750"/>
          </a:xfrm>
          <a:prstGeom prst="rect">
            <a:avLst/>
          </a:prstGeom>
          <a:noFill/>
          <a:ln w="9525">
            <a:noFill/>
          </a:ln>
          <a:effectLst>
            <a:outerShdw dist="139700" dir="2699999" algn="ctr" rotWithShape="0">
              <a:srgbClr val="333333">
                <a:alpha val="62000"/>
              </a:srgb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848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848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0529" name="日期占位符 1"/>
          <p:cNvSpPr>
            <a:spLocks noGrp="1"/>
          </p:cNvSpPr>
          <p:nvPr>
            <p:ph type="dt" sz="half" idx="10"/>
          </p:nvPr>
        </p:nvSpPr>
        <p:spPr>
          <a:ln/>
        </p:spPr>
        <p:txBody>
          <a:bodyPr wrap="none" lIns="92075" tIns="46038" rIns="92075" bIns="46038" anchor="ctr"/>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fld id="{BB962C8B-B14F-4D97-AF65-F5344CB8AC3E}" type="datetime1">
              <a:rPr lang="zh-CN" altLang="en-US" sz="1400" dirty="0">
                <a:solidFill>
                  <a:schemeClr val="hlink"/>
                </a:solidFill>
              </a:rPr>
            </a:fld>
            <a:endParaRPr lang="zh-CN" altLang="en-US" sz="1400" dirty="0">
              <a:solidFill>
                <a:schemeClr val="hlink"/>
              </a:solidFill>
            </a:endParaRPr>
          </a:p>
        </p:txBody>
      </p:sp>
      <p:sp>
        <p:nvSpPr>
          <p:cNvPr id="150530" name="标题 1"/>
          <p:cNvSpPr>
            <a:spLocks noGrp="1"/>
          </p:cNvSpPr>
          <p:nvPr>
            <p:ph type="title"/>
          </p:nvPr>
        </p:nvSpPr>
        <p:spPr>
          <a:xfrm>
            <a:off x="571500" y="357188"/>
            <a:ext cx="8229600" cy="725487"/>
          </a:xfrm>
          <a:ln/>
        </p:spPr>
        <p:txBody>
          <a:bodyPr vert="horz" wrap="square" lIns="92075" tIns="46038" rIns="92075" bIns="46038" anchor="ctr"/>
          <a:p>
            <a:pPr eaLnBrk="1" hangingPunct="1"/>
            <a:r>
              <a:rPr lang="zh-CN" altLang="en-US" sz="3600" b="0" dirty="0">
                <a:latin typeface="隶书" panose="02010509060101010101" pitchFamily="49" charset="-122"/>
                <a:ea typeface="隶书" panose="02010509060101010101" pitchFamily="49" charset="-122"/>
              </a:rPr>
              <a:t>方便的导航元素</a:t>
            </a:r>
            <a:endParaRPr lang="zh-CN" altLang="en-US" sz="3600" dirty="0">
              <a:latin typeface="隶书" panose="02010509060101010101" pitchFamily="49" charset="-122"/>
              <a:ea typeface="隶书" panose="02010509060101010101" pitchFamily="49" charset="-122"/>
            </a:endParaRPr>
          </a:p>
        </p:txBody>
      </p:sp>
      <p:pic>
        <p:nvPicPr>
          <p:cNvPr id="150531" name="图片 1"/>
          <p:cNvPicPr>
            <a:picLocks noChangeAspect="1"/>
          </p:cNvPicPr>
          <p:nvPr/>
        </p:nvPicPr>
        <p:blipFill>
          <a:blip r:embed="rId1"/>
          <a:stretch>
            <a:fillRect/>
          </a:stretch>
        </p:blipFill>
        <p:spPr>
          <a:xfrm>
            <a:off x="676275" y="1385888"/>
            <a:ext cx="7610475" cy="4457700"/>
          </a:xfrm>
          <a:prstGeom prst="rect">
            <a:avLst/>
          </a:prstGeom>
          <a:noFill/>
          <a:ln w="9525">
            <a:noFill/>
          </a:ln>
          <a:effectLst>
            <a:outerShdw dist="139700" dir="2699999" algn="ctr" rotWithShape="0">
              <a:srgbClr val="333333">
                <a:alpha val="62000"/>
              </a:srgbClr>
            </a:outerShdw>
          </a:effectLst>
        </p:spPr>
      </p:pic>
      <p:sp>
        <p:nvSpPr>
          <p:cNvPr id="149508" name="AutoShape 3"/>
          <p:cNvSpPr/>
          <p:nvPr/>
        </p:nvSpPr>
        <p:spPr>
          <a:xfrm>
            <a:off x="744538" y="1414463"/>
            <a:ext cx="1470025" cy="871537"/>
          </a:xfrm>
          <a:prstGeom prst="roundRect">
            <a:avLst>
              <a:gd name="adj" fmla="val 16667"/>
            </a:avLst>
          </a:prstGeom>
          <a:noFill/>
          <a:ln w="31750" cap="flat" cmpd="sng">
            <a:solidFill>
              <a:srgbClr val="FF0000"/>
            </a:solidFill>
            <a:prstDash val="solid"/>
            <a:round/>
            <a:headEnd type="none" w="med" len="med"/>
            <a:tailEnd type="none" w="med" len="med"/>
          </a:ln>
        </p:spPr>
        <p:txBody>
          <a:bodyPr anchor="t"/>
          <a:p>
            <a:endParaRPr lang="zh-CN" altLang="en-US" dirty="0">
              <a:latin typeface="Arial" panose="020B0604020202020204" pitchFamily="34" charset="0"/>
              <a:ea typeface="宋体" panose="02010600030101010101" pitchFamily="2" charset="-122"/>
            </a:endParaRPr>
          </a:p>
        </p:txBody>
      </p:sp>
      <p:sp>
        <p:nvSpPr>
          <p:cNvPr id="149509" name="AutoShape 5"/>
          <p:cNvSpPr/>
          <p:nvPr/>
        </p:nvSpPr>
        <p:spPr>
          <a:xfrm>
            <a:off x="2357438" y="1428750"/>
            <a:ext cx="3351212" cy="485775"/>
          </a:xfrm>
          <a:prstGeom prst="roundRect">
            <a:avLst>
              <a:gd name="adj" fmla="val 16667"/>
            </a:avLst>
          </a:prstGeom>
          <a:noFill/>
          <a:ln w="31750" cap="flat" cmpd="sng">
            <a:solidFill>
              <a:srgbClr val="FF0000"/>
            </a:solidFill>
            <a:prstDash val="solid"/>
            <a:round/>
            <a:headEnd type="none" w="med" len="med"/>
            <a:tailEnd type="none" w="med" len="med"/>
          </a:ln>
        </p:spPr>
        <p:txBody>
          <a:bodyPr anchor="t"/>
          <a:p>
            <a:endParaRPr lang="zh-CN" altLang="en-US" dirty="0">
              <a:latin typeface="Arial" panose="020B0604020202020204" pitchFamily="34" charset="0"/>
              <a:ea typeface="宋体" panose="02010600030101010101" pitchFamily="2" charset="-122"/>
            </a:endParaRPr>
          </a:p>
        </p:txBody>
      </p:sp>
      <p:sp>
        <p:nvSpPr>
          <p:cNvPr id="149510" name="AutoShape 7"/>
          <p:cNvSpPr/>
          <p:nvPr/>
        </p:nvSpPr>
        <p:spPr>
          <a:xfrm>
            <a:off x="6591300" y="4991100"/>
            <a:ext cx="1624013" cy="938213"/>
          </a:xfrm>
          <a:prstGeom prst="roundRect">
            <a:avLst>
              <a:gd name="adj" fmla="val 16667"/>
            </a:avLst>
          </a:prstGeom>
          <a:noFill/>
          <a:ln w="31750" cap="flat" cmpd="sng">
            <a:solidFill>
              <a:srgbClr val="FF0000"/>
            </a:solidFill>
            <a:prstDash val="solid"/>
            <a:round/>
            <a:headEnd type="none" w="med" len="med"/>
            <a:tailEnd type="none" w="med" len="med"/>
          </a:ln>
        </p:spPr>
        <p:txBody>
          <a:bodyPr anchor="t"/>
          <a:p>
            <a:endParaRPr lang="zh-CN" altLang="en-US" dirty="0">
              <a:latin typeface="Arial" panose="020B0604020202020204" pitchFamily="34" charset="0"/>
              <a:ea typeface="宋体" panose="02010600030101010101" pitchFamily="2" charset="-122"/>
            </a:endParaRPr>
          </a:p>
        </p:txBody>
      </p:sp>
      <p:sp>
        <p:nvSpPr>
          <p:cNvPr id="149511" name="AutoShape 6"/>
          <p:cNvSpPr/>
          <p:nvPr/>
        </p:nvSpPr>
        <p:spPr>
          <a:xfrm>
            <a:off x="6534150" y="1376363"/>
            <a:ext cx="1724025" cy="838200"/>
          </a:xfrm>
          <a:prstGeom prst="roundRect">
            <a:avLst>
              <a:gd name="adj" fmla="val 16667"/>
            </a:avLst>
          </a:prstGeom>
          <a:noFill/>
          <a:ln w="31750" cap="flat" cmpd="sng">
            <a:solidFill>
              <a:srgbClr val="FF0000"/>
            </a:solidFill>
            <a:prstDash val="solid"/>
            <a:round/>
            <a:headEnd type="none" w="med" len="med"/>
            <a:tailEnd type="none" w="med" len="med"/>
          </a:ln>
        </p:spPr>
        <p:txBody>
          <a:bodyPr anchor="t"/>
          <a:p>
            <a:endParaRPr lang="zh-CN" altLang="en-US" dirty="0">
              <a:latin typeface="Arial" panose="020B0604020202020204" pitchFamily="34" charset="0"/>
              <a:ea typeface="宋体" panose="02010600030101010101" pitchFamily="2" charset="-122"/>
            </a:endParaRPr>
          </a:p>
        </p:txBody>
      </p:sp>
      <p:sp>
        <p:nvSpPr>
          <p:cNvPr id="149512" name="AutoShape 8"/>
          <p:cNvSpPr/>
          <p:nvPr/>
        </p:nvSpPr>
        <p:spPr>
          <a:xfrm>
            <a:off x="6591300" y="2343150"/>
            <a:ext cx="1666875" cy="2085975"/>
          </a:xfrm>
          <a:prstGeom prst="roundRect">
            <a:avLst>
              <a:gd name="adj" fmla="val 16667"/>
            </a:avLst>
          </a:prstGeom>
          <a:noFill/>
          <a:ln w="31750" cap="flat" cmpd="sng">
            <a:solidFill>
              <a:srgbClr val="FF0000"/>
            </a:solidFill>
            <a:prstDash val="solid"/>
            <a:round/>
            <a:headEnd type="none" w="med" len="med"/>
            <a:tailEnd type="none" w="med" len="med"/>
          </a:ln>
        </p:spPr>
        <p:txBody>
          <a:bodyPr anchor="t"/>
          <a:p>
            <a:endParaRPr lang="zh-CN" altLang="en-US" dirty="0">
              <a:latin typeface="Arial" panose="020B0604020202020204" pitchFamily="34" charset="0"/>
              <a:ea typeface="宋体" panose="02010600030101010101" pitchFamily="2" charset="-122"/>
            </a:endParaRPr>
          </a:p>
        </p:txBody>
      </p:sp>
      <p:sp>
        <p:nvSpPr>
          <p:cNvPr id="149513" name="Text Box 9"/>
          <p:cNvSpPr txBox="1"/>
          <p:nvPr/>
        </p:nvSpPr>
        <p:spPr>
          <a:xfrm>
            <a:off x="857250" y="1428750"/>
            <a:ext cx="1428750" cy="769938"/>
          </a:xfrm>
          <a:prstGeom prst="rect">
            <a:avLst/>
          </a:prstGeom>
          <a:noFill/>
          <a:ln w="9525">
            <a:noFill/>
          </a:ln>
        </p:spPr>
        <p:txBody>
          <a:bodyPr anchor="t">
            <a:spAutoFit/>
          </a:bodyPr>
          <a:p>
            <a:pPr eaLnBrk="0" hangingPunct="0"/>
            <a:endParaRPr lang="en-US" altLang="zh-CN" sz="2200" dirty="0">
              <a:solidFill>
                <a:srgbClr val="FF0000"/>
              </a:solidFill>
              <a:latin typeface="Bernard MT Condensed" panose="02050806060905020404" pitchFamily="18" charset="0"/>
              <a:ea typeface="宋体" panose="02010600030101010101" pitchFamily="2" charset="-122"/>
            </a:endParaRPr>
          </a:p>
          <a:p>
            <a:pPr eaLnBrk="0" hangingPunct="0"/>
            <a:r>
              <a:rPr lang="zh-CN" altLang="en-US" sz="2200" dirty="0">
                <a:solidFill>
                  <a:srgbClr val="FF0000"/>
                </a:solidFill>
                <a:latin typeface="Bernard MT Condensed" panose="02050806060905020404" pitchFamily="18" charset="0"/>
                <a:ea typeface="宋体" panose="02010600030101010101" pitchFamily="2" charset="-122"/>
              </a:rPr>
              <a:t>（</a:t>
            </a:r>
            <a:r>
              <a:rPr lang="en-US" altLang="zh-CN" sz="2200" dirty="0">
                <a:solidFill>
                  <a:srgbClr val="FF0000"/>
                </a:solidFill>
                <a:latin typeface="Bernard MT Condensed" panose="02050806060905020404" pitchFamily="18" charset="0"/>
                <a:ea typeface="宋体" panose="02010600030101010101" pitchFamily="2" charset="-122"/>
              </a:rPr>
              <a:t>1</a:t>
            </a:r>
            <a:r>
              <a:rPr lang="zh-CN" altLang="en-US" sz="2200" dirty="0">
                <a:solidFill>
                  <a:srgbClr val="FF0000"/>
                </a:solidFill>
                <a:latin typeface="Bernard MT Condensed" panose="02050806060905020404" pitchFamily="18" charset="0"/>
                <a:ea typeface="宋体" panose="02010600030101010101" pitchFamily="2" charset="-122"/>
              </a:rPr>
              <a:t>）</a:t>
            </a:r>
            <a:endParaRPr lang="zh-CN" altLang="en-US" dirty="0">
              <a:latin typeface="Arial" panose="020B0604020202020204" pitchFamily="34" charset="0"/>
              <a:ea typeface="宋体" panose="02010600030101010101" pitchFamily="2" charset="-122"/>
            </a:endParaRPr>
          </a:p>
        </p:txBody>
      </p:sp>
      <p:sp>
        <p:nvSpPr>
          <p:cNvPr id="149514" name="Text Box 10"/>
          <p:cNvSpPr txBox="1"/>
          <p:nvPr/>
        </p:nvSpPr>
        <p:spPr>
          <a:xfrm>
            <a:off x="3176588" y="1412875"/>
            <a:ext cx="1146175" cy="430213"/>
          </a:xfrm>
          <a:prstGeom prst="rect">
            <a:avLst/>
          </a:prstGeom>
          <a:noFill/>
          <a:ln w="9525">
            <a:noFill/>
          </a:ln>
        </p:spPr>
        <p:txBody>
          <a:bodyPr anchor="t">
            <a:spAutoFit/>
          </a:bodyPr>
          <a:p>
            <a:pPr eaLnBrk="0" hangingPunct="0"/>
            <a:r>
              <a:rPr lang="zh-CN" altLang="en-US" sz="2200" dirty="0">
                <a:solidFill>
                  <a:srgbClr val="FF0000"/>
                </a:solidFill>
                <a:latin typeface="Bernard MT Condensed" panose="02050806060905020404" pitchFamily="18" charset="0"/>
                <a:ea typeface="宋体" panose="02010600030101010101" pitchFamily="2" charset="-122"/>
              </a:rPr>
              <a:t>（</a:t>
            </a:r>
            <a:r>
              <a:rPr lang="en-US" altLang="zh-CN" sz="2200" dirty="0">
                <a:solidFill>
                  <a:srgbClr val="FF0000"/>
                </a:solidFill>
                <a:latin typeface="Bernard MT Condensed" panose="02050806060905020404" pitchFamily="18" charset="0"/>
                <a:ea typeface="宋体" panose="02010600030101010101" pitchFamily="2" charset="-122"/>
              </a:rPr>
              <a:t>2</a:t>
            </a:r>
            <a:r>
              <a:rPr lang="zh-CN" altLang="en-US" sz="2200" dirty="0">
                <a:solidFill>
                  <a:srgbClr val="FF0000"/>
                </a:solidFill>
                <a:latin typeface="Bernard MT Condensed" panose="02050806060905020404" pitchFamily="18" charset="0"/>
                <a:ea typeface="宋体" panose="02010600030101010101" pitchFamily="2" charset="-122"/>
              </a:rPr>
              <a:t>）</a:t>
            </a:r>
            <a:endParaRPr lang="zh-CN" altLang="en-US" dirty="0">
              <a:latin typeface="Arial" panose="020B0604020202020204" pitchFamily="34" charset="0"/>
              <a:ea typeface="宋体" panose="02010600030101010101" pitchFamily="2" charset="-122"/>
            </a:endParaRPr>
          </a:p>
        </p:txBody>
      </p:sp>
      <p:sp>
        <p:nvSpPr>
          <p:cNvPr id="149515" name="Text Box 12"/>
          <p:cNvSpPr txBox="1"/>
          <p:nvPr/>
        </p:nvSpPr>
        <p:spPr>
          <a:xfrm>
            <a:off x="6372225" y="4914900"/>
            <a:ext cx="1146175" cy="473075"/>
          </a:xfrm>
          <a:prstGeom prst="rect">
            <a:avLst/>
          </a:prstGeom>
          <a:noFill/>
          <a:ln w="9525">
            <a:noFill/>
          </a:ln>
        </p:spPr>
        <p:txBody>
          <a:bodyPr anchor="t">
            <a:spAutoFit/>
          </a:bodyPr>
          <a:p>
            <a:pPr eaLnBrk="0" hangingPunct="0"/>
            <a:endParaRPr lang="zh-CN" altLang="en-US" sz="2200" dirty="0">
              <a:solidFill>
                <a:srgbClr val="FF0000"/>
              </a:solidFill>
              <a:latin typeface="Bernard MT Condensed" panose="02050806060905020404" pitchFamily="18" charset="0"/>
              <a:ea typeface="宋体" panose="02010600030101010101" pitchFamily="2" charset="-122"/>
            </a:endParaRPr>
          </a:p>
          <a:p>
            <a:pPr eaLnBrk="0" hangingPunct="0"/>
            <a:r>
              <a:rPr lang="zh-CN" altLang="en-US" sz="2200" dirty="0">
                <a:solidFill>
                  <a:srgbClr val="FF0000"/>
                </a:solidFill>
                <a:latin typeface="Bernard MT Condensed" panose="02050806060905020404" pitchFamily="18" charset="0"/>
                <a:ea typeface="宋体" panose="02010600030101010101" pitchFamily="2" charset="-122"/>
              </a:rPr>
              <a:t>（</a:t>
            </a:r>
            <a:r>
              <a:rPr lang="en-US" altLang="zh-CN" sz="2200" dirty="0">
                <a:solidFill>
                  <a:srgbClr val="FF0000"/>
                </a:solidFill>
                <a:latin typeface="Bernard MT Condensed" panose="02050806060905020404" pitchFamily="18" charset="0"/>
                <a:ea typeface="宋体" panose="02010600030101010101" pitchFamily="2" charset="-122"/>
              </a:rPr>
              <a:t>5</a:t>
            </a:r>
            <a:r>
              <a:rPr lang="zh-CN" altLang="en-US" sz="2200" dirty="0">
                <a:solidFill>
                  <a:srgbClr val="FF0000"/>
                </a:solidFill>
                <a:latin typeface="Bernard MT Condensed" panose="02050806060905020404" pitchFamily="18" charset="0"/>
                <a:ea typeface="宋体" panose="02010600030101010101" pitchFamily="2" charset="-122"/>
              </a:rPr>
              <a:t>）</a:t>
            </a:r>
            <a:endParaRPr lang="zh-CN" altLang="en-US" dirty="0">
              <a:latin typeface="Arial" panose="020B0604020202020204" pitchFamily="34" charset="0"/>
              <a:ea typeface="宋体" panose="02010600030101010101" pitchFamily="2" charset="-122"/>
            </a:endParaRPr>
          </a:p>
        </p:txBody>
      </p:sp>
      <p:sp>
        <p:nvSpPr>
          <p:cNvPr id="149516" name="Text Box 11"/>
          <p:cNvSpPr txBox="1"/>
          <p:nvPr/>
        </p:nvSpPr>
        <p:spPr>
          <a:xfrm>
            <a:off x="6357938" y="1471613"/>
            <a:ext cx="1146175" cy="430212"/>
          </a:xfrm>
          <a:prstGeom prst="rect">
            <a:avLst/>
          </a:prstGeom>
          <a:noFill/>
          <a:ln w="9525">
            <a:noFill/>
          </a:ln>
        </p:spPr>
        <p:txBody>
          <a:bodyPr anchor="t">
            <a:spAutoFit/>
          </a:bodyPr>
          <a:p>
            <a:pPr eaLnBrk="0" hangingPunct="0"/>
            <a:r>
              <a:rPr lang="zh-CN" altLang="en-US" sz="2200" dirty="0">
                <a:solidFill>
                  <a:srgbClr val="FF0000"/>
                </a:solidFill>
                <a:latin typeface="Bernard MT Condensed" panose="02050806060905020404" pitchFamily="18" charset="0"/>
                <a:ea typeface="宋体" panose="02010600030101010101" pitchFamily="2" charset="-122"/>
              </a:rPr>
              <a:t>（</a:t>
            </a:r>
            <a:r>
              <a:rPr lang="en-US" altLang="zh-CN" sz="2200" dirty="0">
                <a:solidFill>
                  <a:srgbClr val="FF0000"/>
                </a:solidFill>
                <a:latin typeface="Bernard MT Condensed" panose="02050806060905020404" pitchFamily="18" charset="0"/>
                <a:ea typeface="宋体" panose="02010600030101010101" pitchFamily="2" charset="-122"/>
              </a:rPr>
              <a:t>3</a:t>
            </a:r>
            <a:r>
              <a:rPr lang="zh-CN" altLang="en-US" sz="2200" dirty="0">
                <a:solidFill>
                  <a:srgbClr val="FF0000"/>
                </a:solidFill>
                <a:latin typeface="Bernard MT Condensed" panose="02050806060905020404" pitchFamily="18" charset="0"/>
                <a:ea typeface="宋体" panose="02010600030101010101" pitchFamily="2" charset="-122"/>
              </a:rPr>
              <a:t>）</a:t>
            </a:r>
            <a:endParaRPr lang="zh-CN" altLang="en-US" dirty="0">
              <a:latin typeface="Arial" panose="020B0604020202020204" pitchFamily="34" charset="0"/>
              <a:ea typeface="宋体" panose="02010600030101010101" pitchFamily="2" charset="-122"/>
            </a:endParaRPr>
          </a:p>
        </p:txBody>
      </p:sp>
      <p:sp>
        <p:nvSpPr>
          <p:cNvPr id="149517" name="Text Box 13"/>
          <p:cNvSpPr txBox="1"/>
          <p:nvPr/>
        </p:nvSpPr>
        <p:spPr>
          <a:xfrm>
            <a:off x="6357938" y="2800350"/>
            <a:ext cx="1146175" cy="473075"/>
          </a:xfrm>
          <a:prstGeom prst="rect">
            <a:avLst/>
          </a:prstGeom>
          <a:noFill/>
          <a:ln w="9525">
            <a:noFill/>
          </a:ln>
        </p:spPr>
        <p:txBody>
          <a:bodyPr anchor="t">
            <a:spAutoFit/>
          </a:bodyPr>
          <a:p>
            <a:pPr eaLnBrk="0" hangingPunct="0"/>
            <a:r>
              <a:rPr lang="zh-CN" altLang="en-US" sz="2200" dirty="0">
                <a:solidFill>
                  <a:srgbClr val="FF0000"/>
                </a:solidFill>
                <a:latin typeface="Bernard MT Condensed" panose="02050806060905020404" pitchFamily="18" charset="0"/>
                <a:ea typeface="宋体" panose="02010600030101010101" pitchFamily="2" charset="-122"/>
              </a:rPr>
              <a:t>（</a:t>
            </a:r>
            <a:r>
              <a:rPr lang="en-US" altLang="zh-CN" sz="2200" dirty="0">
                <a:solidFill>
                  <a:srgbClr val="FF0000"/>
                </a:solidFill>
                <a:latin typeface="Bernard MT Condensed" panose="02050806060905020404" pitchFamily="18" charset="0"/>
                <a:ea typeface="宋体" panose="02010600030101010101" pitchFamily="2" charset="-122"/>
              </a:rPr>
              <a:t>4</a:t>
            </a:r>
            <a:r>
              <a:rPr lang="zh-CN" altLang="en-US" sz="2200" dirty="0">
                <a:solidFill>
                  <a:srgbClr val="FF0000"/>
                </a:solidFill>
                <a:latin typeface="Bernard MT Condensed" panose="02050806060905020404" pitchFamily="18" charset="0"/>
                <a:ea typeface="宋体" panose="02010600030101010101" pitchFamily="2" charset="-122"/>
              </a:rPr>
              <a:t>）</a:t>
            </a:r>
            <a:endParaRPr lang="zh-CN" altLang="en-US" dirty="0">
              <a:latin typeface="Arial" panose="020B0604020202020204" pitchFamily="34" charset="0"/>
              <a:ea typeface="宋体" panose="02010600030101010101" pitchFamily="2" charset="-122"/>
            </a:endParaRPr>
          </a:p>
        </p:txBody>
      </p:sp>
      <p:sp>
        <p:nvSpPr>
          <p:cNvPr id="150542" name="Rectangle 14"/>
          <p:cNvSpPr/>
          <p:nvPr/>
        </p:nvSpPr>
        <p:spPr>
          <a:xfrm>
            <a:off x="0" y="0"/>
            <a:ext cx="9144000" cy="457200"/>
          </a:xfrm>
          <a:prstGeom prst="rect">
            <a:avLst/>
          </a:prstGeom>
          <a:noFill/>
          <a:ln w="9525">
            <a:noFill/>
          </a:ln>
        </p:spPr>
        <p:txBody>
          <a:bodyPr wrap="none" anchor="ctr">
            <a:spAutoFit/>
          </a:bodyPr>
          <a:p>
            <a:endParaRPr lang="zh-CN" altLang="en-US" dirty="0">
              <a:latin typeface="Arial" panose="020B0604020202020204" pitchFamily="34" charset="0"/>
              <a:ea typeface="宋体" panose="02010600030101010101" pitchFamily="2" charset="-122"/>
            </a:endParaRPr>
          </a:p>
        </p:txBody>
      </p:sp>
      <p:sp>
        <p:nvSpPr>
          <p:cNvPr id="150543" name="Rectangle 15"/>
          <p:cNvSpPr/>
          <p:nvPr/>
        </p:nvSpPr>
        <p:spPr>
          <a:xfrm>
            <a:off x="0" y="2043113"/>
            <a:ext cx="9144000" cy="0"/>
          </a:xfrm>
          <a:prstGeom prst="rect">
            <a:avLst/>
          </a:prstGeom>
          <a:noFill/>
          <a:ln w="9525">
            <a:noFill/>
          </a:ln>
        </p:spPr>
        <p:txBody>
          <a:bodyPr wrap="none" anchor="ctr">
            <a:spAutoFit/>
          </a:bodyPr>
          <a:p>
            <a:endParaRPr lang="zh-CN" altLang="en-US" dirty="0">
              <a:latin typeface="Arial" panose="020B0604020202020204" pitchFamily="34"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95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950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95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950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95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95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4951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95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951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495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9508" grpId="0" animBg="1"/>
      <p:bldP spid="149509" grpId="0" animBg="1"/>
      <p:bldP spid="149510" grpId="0" animBg="1"/>
      <p:bldP spid="149511" grpId="0" animBg="1"/>
      <p:bldP spid="149512" grpId="0" animBg="1"/>
      <p:bldP spid="149513" grpId="0"/>
      <p:bldP spid="149514" grpId="0"/>
      <p:bldP spid="149515" grpId="0"/>
      <p:bldP spid="149516" grpId="0"/>
      <p:bldP spid="149517" grpId="0"/>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2577" name="日期占位符 1"/>
          <p:cNvSpPr>
            <a:spLocks noGrp="1"/>
          </p:cNvSpPr>
          <p:nvPr>
            <p:ph type="dt" sz="half" idx="10"/>
          </p:nvPr>
        </p:nvSpPr>
        <p:spPr>
          <a:ln/>
        </p:spPr>
        <p:txBody>
          <a:bodyPr wrap="none" lIns="92075" tIns="46038" rIns="92075" bIns="46038" anchor="ctr"/>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fld id="{BB962C8B-B14F-4D97-AF65-F5344CB8AC3E}" type="datetime1">
              <a:rPr lang="zh-CN" altLang="en-US" sz="1400" dirty="0">
                <a:solidFill>
                  <a:schemeClr val="hlink"/>
                </a:solidFill>
              </a:rPr>
            </a:fld>
            <a:endParaRPr lang="zh-CN" altLang="en-US" sz="1400" dirty="0">
              <a:solidFill>
                <a:schemeClr val="hlink"/>
              </a:solidFill>
            </a:endParaRPr>
          </a:p>
        </p:txBody>
      </p:sp>
      <p:sp>
        <p:nvSpPr>
          <p:cNvPr id="152578" name="标题 1"/>
          <p:cNvSpPr>
            <a:spLocks noGrp="1"/>
          </p:cNvSpPr>
          <p:nvPr>
            <p:ph type="title"/>
          </p:nvPr>
        </p:nvSpPr>
        <p:spPr>
          <a:xfrm>
            <a:off x="500063" y="500063"/>
            <a:ext cx="8229600" cy="725487"/>
          </a:xfrm>
          <a:ln/>
        </p:spPr>
        <p:txBody>
          <a:bodyPr vert="horz" wrap="square" lIns="92075" tIns="46038" rIns="92075" bIns="46038" anchor="ctr"/>
          <a:p>
            <a:pPr eaLnBrk="1" hangingPunct="1"/>
            <a:r>
              <a:rPr lang="zh-CN" altLang="en-US" sz="3600" dirty="0">
                <a:latin typeface="隶书" panose="02010509060101010101" pitchFamily="49" charset="-122"/>
                <a:ea typeface="隶书" panose="02010509060101010101" pitchFamily="49" charset="-122"/>
              </a:rPr>
              <a:t>人性化的</a:t>
            </a:r>
            <a:r>
              <a:rPr lang="en-US" altLang="zh-CN" sz="3600" dirty="0">
                <a:latin typeface="隶书" panose="02010509060101010101" pitchFamily="49" charset="-122"/>
                <a:ea typeface="隶书" panose="02010509060101010101" pitchFamily="49" charset="-122"/>
              </a:rPr>
              <a:t>PayPhase</a:t>
            </a:r>
            <a:endParaRPr lang="zh-CN" altLang="en-US" sz="3600" dirty="0">
              <a:latin typeface="隶书" panose="02010509060101010101" pitchFamily="49" charset="-122"/>
              <a:ea typeface="隶书" panose="02010509060101010101" pitchFamily="49" charset="-122"/>
            </a:endParaRPr>
          </a:p>
        </p:txBody>
      </p:sp>
      <p:sp>
        <p:nvSpPr>
          <p:cNvPr id="152579" name="内容占位符 2"/>
          <p:cNvSpPr>
            <a:spLocks noGrp="1"/>
          </p:cNvSpPr>
          <p:nvPr>
            <p:ph idx="4294967295"/>
          </p:nvPr>
        </p:nvSpPr>
        <p:spPr>
          <a:xfrm>
            <a:off x="457200" y="1285875"/>
            <a:ext cx="8229600" cy="4840288"/>
          </a:xfrm>
          <a:ln/>
        </p:spPr>
        <p:txBody>
          <a:bodyPr vert="horz" wrap="square" lIns="92075" tIns="46038" rIns="92075" bIns="46038" anchor="t"/>
          <a:p>
            <a:pPr eaLnBrk="1" hangingPunct="1"/>
            <a:r>
              <a:rPr lang="zh-CN" altLang="en-US" b="1" dirty="0">
                <a:latin typeface="微软雅黑" panose="020B0503020204020204" pitchFamily="34" charset="-122"/>
                <a:ea typeface="微软雅黑" panose="020B0503020204020204" pitchFamily="34" charset="-122"/>
              </a:rPr>
              <a:t>输入一句话 轻松在线支付</a:t>
            </a:r>
            <a:endParaRPr lang="en-US" altLang="zh-CN" b="1" dirty="0">
              <a:latin typeface="微软雅黑" panose="020B0503020204020204" pitchFamily="34" charset="-122"/>
              <a:ea typeface="微软雅黑" panose="020B0503020204020204" pitchFamily="34" charset="-122"/>
            </a:endParaRPr>
          </a:p>
          <a:p>
            <a:pPr lvl="1" eaLnBrk="1" hangingPunct="1"/>
            <a:r>
              <a:rPr lang="zh-CN" altLang="en-US" sz="2400" dirty="0">
                <a:latin typeface="微软雅黑" panose="020B0503020204020204" pitchFamily="34" charset="-122"/>
                <a:ea typeface="微软雅黑" panose="020B0503020204020204" pitchFamily="34" charset="-122"/>
              </a:rPr>
              <a:t>买家可以把姓名</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地址</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付款资料通用一个句子与密码存储起来。结账时，你只需要输入你自设的这个句子与密码即可</a:t>
            </a:r>
            <a:endParaRPr lang="en-US" altLang="zh-CN" sz="2400" dirty="0">
              <a:latin typeface="微软雅黑" panose="020B0503020204020204" pitchFamily="34" charset="-122"/>
              <a:ea typeface="微软雅黑" panose="020B0503020204020204" pitchFamily="34" charset="-122"/>
            </a:endParaRPr>
          </a:p>
          <a:p>
            <a:pPr lvl="1" eaLnBrk="1" hangingPunct="1"/>
            <a:r>
              <a:rPr lang="zh-CN" altLang="en-US" sz="2400" dirty="0">
                <a:latin typeface="微软雅黑" panose="020B0503020204020204" pitchFamily="34" charset="-122"/>
                <a:ea typeface="微软雅黑" panose="020B0503020204020204" pitchFamily="34" charset="-122"/>
              </a:rPr>
              <a:t>在线购物程序的简化将会使得用户更多地使用在线购物方式购买商品。据调查，在此之前有半数以上的网民已经将商品放进虚拟购物车，但到最后因为支付过程过于繁琐而放弃购物。</a:t>
            </a:r>
            <a:endParaRPr lang="zh-CN" altLang="en-US" sz="2400" dirty="0">
              <a:latin typeface="微软雅黑" panose="020B0503020204020204" pitchFamily="34" charset="-122"/>
              <a:ea typeface="微软雅黑" panose="020B0503020204020204" pitchFamily="34" charset="-122"/>
            </a:endParaRPr>
          </a:p>
          <a:p>
            <a:pPr lvl="1" eaLnBrk="1" hangingPunct="1"/>
            <a:endParaRPr lang="zh-CN" altLang="en-US" sz="2400" dirty="0">
              <a:latin typeface="微软雅黑" panose="020B0503020204020204" pitchFamily="34" charset="-122"/>
              <a:ea typeface="微软雅黑" panose="020B0503020204020204" pitchFamily="34" charset="-122"/>
            </a:endParaRPr>
          </a:p>
          <a:p>
            <a:pPr lvl="1" eaLnBrk="1" hangingPunct="1"/>
            <a:endParaRPr lang="zh-CN" altLang="en-US" sz="2400" b="1" dirty="0">
              <a:latin typeface="微软雅黑" panose="020B0503020204020204" pitchFamily="34" charset="-122"/>
              <a:ea typeface="微软雅黑" panose="020B0503020204020204" pitchFamily="34" charset="-122"/>
            </a:endParaRPr>
          </a:p>
          <a:p>
            <a:pPr eaLnBrk="1" hangingPunct="1"/>
            <a:endParaRPr lang="zh-CN" altLang="en-US" dirty="0">
              <a:latin typeface="微软雅黑" panose="020B0503020204020204" pitchFamily="34" charset="-122"/>
              <a:ea typeface="微软雅黑" panose="020B0503020204020204" pitchFamily="34" charset="-122"/>
            </a:endParaRPr>
          </a:p>
        </p:txBody>
      </p:sp>
      <p:pic>
        <p:nvPicPr>
          <p:cNvPr id="152580" name="Picture 3"/>
          <p:cNvPicPr>
            <a:picLocks noChangeAspect="1"/>
          </p:cNvPicPr>
          <p:nvPr/>
        </p:nvPicPr>
        <p:blipFill>
          <a:blip r:embed="rId1"/>
          <a:stretch>
            <a:fillRect/>
          </a:stretch>
        </p:blipFill>
        <p:spPr>
          <a:xfrm>
            <a:off x="4357688" y="4286250"/>
            <a:ext cx="3925887" cy="1285875"/>
          </a:xfrm>
          <a:prstGeom prst="rect">
            <a:avLst/>
          </a:prstGeom>
          <a:noFill/>
          <a:ln w="9525">
            <a:noFill/>
          </a:ln>
        </p:spPr>
      </p:pic>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4625" name="日期占位符 1"/>
          <p:cNvSpPr>
            <a:spLocks noGrp="1"/>
          </p:cNvSpPr>
          <p:nvPr>
            <p:ph type="dt" sz="half" idx="10"/>
          </p:nvPr>
        </p:nvSpPr>
        <p:spPr>
          <a:ln/>
        </p:spPr>
        <p:txBody>
          <a:bodyPr wrap="none" lIns="92075" tIns="46038" rIns="92075" bIns="46038" anchor="ctr"/>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fld id="{BB962C8B-B14F-4D97-AF65-F5344CB8AC3E}" type="datetime1">
              <a:rPr lang="zh-CN" altLang="en-US" sz="1400" dirty="0">
                <a:solidFill>
                  <a:schemeClr val="hlink"/>
                </a:solidFill>
              </a:rPr>
            </a:fld>
            <a:endParaRPr lang="zh-CN" altLang="en-US" sz="1400" dirty="0">
              <a:solidFill>
                <a:schemeClr val="hlink"/>
              </a:solidFill>
            </a:endParaRPr>
          </a:p>
        </p:txBody>
      </p:sp>
      <p:sp>
        <p:nvSpPr>
          <p:cNvPr id="154626" name="标题 1"/>
          <p:cNvSpPr>
            <a:spLocks noGrp="1"/>
          </p:cNvSpPr>
          <p:nvPr>
            <p:ph type="title"/>
          </p:nvPr>
        </p:nvSpPr>
        <p:spPr>
          <a:xfrm>
            <a:off x="500063" y="500063"/>
            <a:ext cx="8229600" cy="725487"/>
          </a:xfrm>
          <a:ln/>
        </p:spPr>
        <p:txBody>
          <a:bodyPr vert="horz" wrap="square" lIns="92075" tIns="46038" rIns="92075" bIns="46038" anchor="ctr"/>
          <a:p>
            <a:pPr eaLnBrk="1" hangingPunct="1"/>
            <a:r>
              <a:rPr lang="zh-CN" altLang="en-US" sz="3600" b="0" dirty="0">
                <a:solidFill>
                  <a:schemeClr val="tx1"/>
                </a:solidFill>
                <a:latin typeface="宋体" panose="02010600030101010101" pitchFamily="2" charset="-122"/>
              </a:rPr>
              <a:t>易于筛选和用户评价比较</a:t>
            </a:r>
            <a:endParaRPr lang="zh-CN" altLang="en-US" sz="3600" dirty="0">
              <a:latin typeface="隶书" panose="02010509060101010101" pitchFamily="49" charset="-122"/>
              <a:ea typeface="隶书" panose="02010509060101010101" pitchFamily="49" charset="-122"/>
            </a:endParaRPr>
          </a:p>
        </p:txBody>
      </p:sp>
      <p:sp>
        <p:nvSpPr>
          <p:cNvPr id="154627" name="内容占位符 2"/>
          <p:cNvSpPr>
            <a:spLocks noGrp="1"/>
          </p:cNvSpPr>
          <p:nvPr>
            <p:ph idx="4294967295"/>
          </p:nvPr>
        </p:nvSpPr>
        <p:spPr>
          <a:xfrm>
            <a:off x="457200" y="1285875"/>
            <a:ext cx="8229600" cy="4840288"/>
          </a:xfrm>
          <a:ln/>
        </p:spPr>
        <p:txBody>
          <a:bodyPr vert="horz" wrap="square" lIns="92075" tIns="46038" rIns="92075" bIns="46038" anchor="t"/>
          <a:p>
            <a:pPr eaLnBrk="1" hangingPunct="1"/>
            <a:r>
              <a:rPr lang="zh-CN" altLang="en-US" b="1" dirty="0">
                <a:latin typeface="微软雅黑" panose="020B0503020204020204" pitchFamily="34" charset="-122"/>
                <a:ea typeface="微软雅黑" panose="020B0503020204020204" pitchFamily="34" charset="-122"/>
              </a:rPr>
              <a:t>方便地访问正面和负面评论</a:t>
            </a:r>
            <a:endParaRPr lang="zh-CN" altLang="en-US" dirty="0">
              <a:latin typeface="微软雅黑" panose="020B0503020204020204" pitchFamily="34" charset="-122"/>
              <a:ea typeface="微软雅黑" panose="020B0503020204020204" pitchFamily="34" charset="-122"/>
            </a:endParaRPr>
          </a:p>
        </p:txBody>
      </p:sp>
      <p:sp>
        <p:nvSpPr>
          <p:cNvPr id="154628" name="Rectangle 1"/>
          <p:cNvSpPr/>
          <p:nvPr/>
        </p:nvSpPr>
        <p:spPr>
          <a:xfrm>
            <a:off x="0" y="-36512"/>
            <a:ext cx="312738" cy="534987"/>
          </a:xfrm>
          <a:prstGeom prst="rect">
            <a:avLst/>
          </a:prstGeom>
          <a:noFill/>
          <a:ln w="9525">
            <a:noFill/>
          </a:ln>
        </p:spPr>
        <p:txBody>
          <a:bodyPr wrap="none" anchor="ctr">
            <a:spAutoFit/>
          </a:bodyPr>
          <a:p>
            <a:pPr eaLnBrk="0" hangingPunct="0"/>
            <a:endParaRPr lang="zh-CN" altLang="en-US" sz="1100" dirty="0">
              <a:latin typeface="Arial" panose="020B0604020202020204" pitchFamily="34" charset="0"/>
              <a:ea typeface="宋体" panose="02010600030101010101" pitchFamily="2" charset="-122"/>
            </a:endParaRPr>
          </a:p>
          <a:p>
            <a:pPr eaLnBrk="0" hangingPunct="0"/>
            <a:r>
              <a:rPr lang="zh-CN" altLang="en-US" dirty="0">
                <a:latin typeface="Arial" panose="020B0604020202020204" pitchFamily="34" charset="0"/>
                <a:ea typeface="宋体" panose="02010600030101010101" pitchFamily="2" charset="-122"/>
              </a:rPr>
              <a:t>  </a:t>
            </a:r>
            <a:endParaRPr lang="zh-CN" altLang="en-US" sz="30000" dirty="0">
              <a:latin typeface="Arial" panose="020B0604020202020204" pitchFamily="34" charset="0"/>
              <a:ea typeface="宋体" panose="02010600030101010101" pitchFamily="2" charset="-122"/>
            </a:endParaRPr>
          </a:p>
        </p:txBody>
      </p:sp>
      <p:pic>
        <p:nvPicPr>
          <p:cNvPr id="154629" name="Picture 2" descr="C:\DOCUME~1\ADMINI~1\LOCALS~1\Temp\msohtmlclip1\01\clip_image001.jpg"/>
          <p:cNvPicPr>
            <a:picLocks noChangeAspect="1"/>
          </p:cNvPicPr>
          <p:nvPr/>
        </p:nvPicPr>
        <p:blipFill>
          <a:blip r:embed="rId1"/>
          <a:stretch>
            <a:fillRect/>
          </a:stretch>
        </p:blipFill>
        <p:spPr>
          <a:xfrm>
            <a:off x="2286000" y="1714500"/>
            <a:ext cx="5857875" cy="4762500"/>
          </a:xfrm>
          <a:prstGeom prst="rect">
            <a:avLst/>
          </a:prstGeom>
          <a:noFill/>
          <a:ln w="9525">
            <a:noFill/>
          </a:ln>
        </p:spPr>
      </p:pic>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6673" name="日期占位符 1"/>
          <p:cNvSpPr>
            <a:spLocks noGrp="1"/>
          </p:cNvSpPr>
          <p:nvPr>
            <p:ph type="dt" sz="half" idx="10"/>
          </p:nvPr>
        </p:nvSpPr>
        <p:spPr>
          <a:ln/>
        </p:spPr>
        <p:txBody>
          <a:bodyPr wrap="none" lIns="92075" tIns="46038" rIns="92075" bIns="46038" anchor="ctr"/>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fld id="{BB962C8B-B14F-4D97-AF65-F5344CB8AC3E}" type="datetime1">
              <a:rPr lang="zh-CN" altLang="en-US" sz="1400" dirty="0">
                <a:solidFill>
                  <a:schemeClr val="hlink"/>
                </a:solidFill>
              </a:rPr>
            </a:fld>
            <a:endParaRPr lang="zh-CN" altLang="en-US" sz="1400" dirty="0">
              <a:solidFill>
                <a:schemeClr val="hlink"/>
              </a:solidFill>
            </a:endParaRPr>
          </a:p>
        </p:txBody>
      </p:sp>
      <p:sp>
        <p:nvSpPr>
          <p:cNvPr id="156674" name="标题 1"/>
          <p:cNvSpPr>
            <a:spLocks noGrp="1"/>
          </p:cNvSpPr>
          <p:nvPr>
            <p:ph type="title"/>
          </p:nvPr>
        </p:nvSpPr>
        <p:spPr>
          <a:xfrm>
            <a:off x="500063" y="500063"/>
            <a:ext cx="8229600" cy="725487"/>
          </a:xfrm>
          <a:ln/>
        </p:spPr>
        <p:txBody>
          <a:bodyPr vert="horz" wrap="square" lIns="92075" tIns="46038" rIns="92075" bIns="46038" anchor="ctr"/>
          <a:p>
            <a:pPr eaLnBrk="1" hangingPunct="1"/>
            <a:r>
              <a:rPr lang="zh-CN" altLang="en-US" sz="3600" dirty="0">
                <a:latin typeface="隶书" panose="02010509060101010101" pitchFamily="49" charset="-122"/>
                <a:ea typeface="隶书" panose="02010509060101010101" pitchFamily="49" charset="-122"/>
              </a:rPr>
              <a:t>让用户感到舒适</a:t>
            </a:r>
            <a:br>
              <a:rPr lang="zh-CN" altLang="en-US" sz="3600" dirty="0">
                <a:latin typeface="隶书" panose="02010509060101010101" pitchFamily="49" charset="-122"/>
                <a:ea typeface="隶书" panose="02010509060101010101" pitchFamily="49" charset="-122"/>
              </a:rPr>
            </a:br>
            <a:endParaRPr lang="zh-CN" altLang="en-US" sz="3600" dirty="0">
              <a:latin typeface="隶书" panose="02010509060101010101" pitchFamily="49" charset="-122"/>
              <a:ea typeface="隶书" panose="02010509060101010101" pitchFamily="49" charset="-122"/>
            </a:endParaRPr>
          </a:p>
        </p:txBody>
      </p:sp>
      <p:sp>
        <p:nvSpPr>
          <p:cNvPr id="156675" name="内容占位符 2"/>
          <p:cNvSpPr>
            <a:spLocks noGrp="1"/>
          </p:cNvSpPr>
          <p:nvPr>
            <p:ph idx="4294967295"/>
          </p:nvPr>
        </p:nvSpPr>
        <p:spPr>
          <a:xfrm>
            <a:off x="457200" y="1285875"/>
            <a:ext cx="8229600" cy="4840288"/>
          </a:xfrm>
          <a:ln/>
        </p:spPr>
        <p:txBody>
          <a:bodyPr vert="horz" wrap="square" lIns="92075" tIns="46038" rIns="92075" bIns="46038" anchor="t"/>
          <a:p>
            <a:pPr eaLnBrk="1" hangingPunct="1"/>
            <a:endParaRPr lang="zh-CN" altLang="en-US" dirty="0">
              <a:latin typeface="微软雅黑" panose="020B0503020204020204" pitchFamily="34" charset="-122"/>
              <a:ea typeface="微软雅黑" panose="020B0503020204020204" pitchFamily="34" charset="-122"/>
            </a:endParaRPr>
          </a:p>
        </p:txBody>
      </p:sp>
      <p:pic>
        <p:nvPicPr>
          <p:cNvPr id="156676" name="Picture 2" descr="C:\DOCUME~1\ADMINI~1\LOCALS~1\Temp\msohtmlclip1\01\clip_image001.jpg"/>
          <p:cNvPicPr>
            <a:picLocks noChangeAspect="1"/>
          </p:cNvPicPr>
          <p:nvPr/>
        </p:nvPicPr>
        <p:blipFill>
          <a:blip r:embed="rId1"/>
          <a:stretch>
            <a:fillRect/>
          </a:stretch>
        </p:blipFill>
        <p:spPr>
          <a:xfrm>
            <a:off x="2357438" y="1285875"/>
            <a:ext cx="6215062" cy="5053013"/>
          </a:xfrm>
          <a:prstGeom prst="rect">
            <a:avLst/>
          </a:prstGeom>
          <a:noFill/>
          <a:ln w="9525">
            <a:noFill/>
          </a:ln>
        </p:spPr>
      </p:pic>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8721" name="日期占位符 1"/>
          <p:cNvSpPr>
            <a:spLocks noGrp="1"/>
          </p:cNvSpPr>
          <p:nvPr>
            <p:ph type="dt" sz="half" idx="10"/>
          </p:nvPr>
        </p:nvSpPr>
        <p:spPr>
          <a:ln/>
        </p:spPr>
        <p:txBody>
          <a:bodyPr wrap="none" lIns="92075" tIns="46038" rIns="92075" bIns="46038" anchor="ctr"/>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fld id="{BB962C8B-B14F-4D97-AF65-F5344CB8AC3E}" type="datetime1">
              <a:rPr lang="zh-CN" altLang="en-US" sz="1400" dirty="0">
                <a:solidFill>
                  <a:schemeClr val="hlink"/>
                </a:solidFill>
              </a:rPr>
            </a:fld>
            <a:endParaRPr lang="zh-CN" altLang="en-US" sz="1400" dirty="0">
              <a:solidFill>
                <a:schemeClr val="hlink"/>
              </a:solidFill>
            </a:endParaRPr>
          </a:p>
        </p:txBody>
      </p:sp>
      <p:sp>
        <p:nvSpPr>
          <p:cNvPr id="158722" name="标题 1"/>
          <p:cNvSpPr>
            <a:spLocks noGrp="1"/>
          </p:cNvSpPr>
          <p:nvPr>
            <p:ph type="title"/>
          </p:nvPr>
        </p:nvSpPr>
        <p:spPr>
          <a:xfrm>
            <a:off x="500063" y="500063"/>
            <a:ext cx="8229600" cy="725487"/>
          </a:xfrm>
          <a:ln/>
        </p:spPr>
        <p:txBody>
          <a:bodyPr vert="horz" wrap="square" lIns="92075" tIns="46038" rIns="92075" bIns="46038" anchor="ctr"/>
          <a:p>
            <a:pPr eaLnBrk="1" hangingPunct="1"/>
            <a:r>
              <a:rPr lang="zh-CN" altLang="en-US" sz="3600" dirty="0">
                <a:latin typeface="隶书" panose="02010509060101010101" pitchFamily="49" charset="-122"/>
                <a:ea typeface="隶书" panose="02010509060101010101" pitchFamily="49" charset="-122"/>
              </a:rPr>
              <a:t>亚马逊购物体验总结</a:t>
            </a:r>
            <a:endParaRPr lang="zh-CN" altLang="en-US" sz="3600" dirty="0">
              <a:latin typeface="隶书" panose="02010509060101010101" pitchFamily="49" charset="-122"/>
              <a:ea typeface="隶书" panose="02010509060101010101" pitchFamily="49" charset="-122"/>
            </a:endParaRPr>
          </a:p>
        </p:txBody>
      </p:sp>
      <p:sp>
        <p:nvSpPr>
          <p:cNvPr id="158723" name="内容占位符 2"/>
          <p:cNvSpPr>
            <a:spLocks noGrp="1"/>
          </p:cNvSpPr>
          <p:nvPr>
            <p:ph idx="4294967295"/>
          </p:nvPr>
        </p:nvSpPr>
        <p:spPr>
          <a:xfrm>
            <a:off x="457200" y="1285875"/>
            <a:ext cx="8229600" cy="4840288"/>
          </a:xfrm>
          <a:ln/>
        </p:spPr>
        <p:txBody>
          <a:bodyPr vert="horz" wrap="square" lIns="92075" tIns="46038" rIns="92075" bIns="46038" anchor="t"/>
          <a:p>
            <a:pPr eaLnBrk="1" fontAlgn="ctr" hangingPunct="1"/>
            <a:r>
              <a:rPr lang="zh-CN" altLang="en-US" sz="2400" dirty="0">
                <a:latin typeface="微软雅黑" panose="020B0503020204020204" pitchFamily="34" charset="-122"/>
                <a:ea typeface="微软雅黑" panose="020B0503020204020204" pitchFamily="34" charset="-122"/>
              </a:rPr>
              <a:t>把握住网站的焦点</a:t>
            </a:r>
            <a:endParaRPr lang="en-US" altLang="zh-CN" sz="2400" dirty="0">
              <a:latin typeface="微软雅黑" panose="020B0503020204020204" pitchFamily="34" charset="-122"/>
              <a:ea typeface="微软雅黑" panose="020B0503020204020204" pitchFamily="34" charset="-122"/>
            </a:endParaRPr>
          </a:p>
          <a:p>
            <a:pPr eaLnBrk="1" fontAlgn="ctr" hangingPunct="1"/>
            <a:r>
              <a:rPr lang="zh-CN" altLang="en-US" sz="2400" dirty="0">
                <a:latin typeface="微软雅黑" panose="020B0503020204020204" pitchFamily="34" charset="-122"/>
                <a:ea typeface="微软雅黑" panose="020B0503020204020204" pitchFamily="34" charset="-122"/>
              </a:rPr>
              <a:t>只要有可能，应该为每个用户提供个性化内容。</a:t>
            </a:r>
            <a:endParaRPr lang="zh-CN" altLang="en-US" sz="2400" dirty="0">
              <a:latin typeface="微软雅黑" panose="020B0503020204020204" pitchFamily="34" charset="-122"/>
              <a:ea typeface="微软雅黑" panose="020B0503020204020204" pitchFamily="34" charset="-122"/>
            </a:endParaRPr>
          </a:p>
          <a:p>
            <a:pPr eaLnBrk="1" fontAlgn="ctr" hangingPunct="1"/>
            <a:r>
              <a:rPr lang="zh-CN" altLang="en-US" sz="2400" dirty="0">
                <a:latin typeface="微软雅黑" panose="020B0503020204020204" pitchFamily="34" charset="-122"/>
                <a:ea typeface="微软雅黑" panose="020B0503020204020204" pitchFamily="34" charset="-122"/>
              </a:rPr>
              <a:t>给予用户为什么做出次选择的指导。</a:t>
            </a:r>
            <a:endParaRPr lang="zh-CN" altLang="en-US" sz="2400" dirty="0">
              <a:latin typeface="微软雅黑" panose="020B0503020204020204" pitchFamily="34" charset="-122"/>
              <a:ea typeface="微软雅黑" panose="020B0503020204020204" pitchFamily="34" charset="-122"/>
            </a:endParaRPr>
          </a:p>
          <a:p>
            <a:pPr eaLnBrk="1" fontAlgn="ctr" hangingPunct="1"/>
            <a:r>
              <a:rPr lang="zh-CN" altLang="en-US" sz="2400" dirty="0">
                <a:latin typeface="微软雅黑" panose="020B0503020204020204" pitchFamily="34" charset="-122"/>
                <a:ea typeface="微软雅黑" panose="020B0503020204020204" pitchFamily="34" charset="-122"/>
              </a:rPr>
              <a:t>让用户尽可能多的接触到产品（内容）。</a:t>
            </a:r>
            <a:endParaRPr lang="zh-CN" altLang="en-US" sz="2400" dirty="0">
              <a:latin typeface="微软雅黑" panose="020B0503020204020204" pitchFamily="34" charset="-122"/>
              <a:ea typeface="微软雅黑" panose="020B0503020204020204" pitchFamily="34" charset="-122"/>
            </a:endParaRPr>
          </a:p>
          <a:p>
            <a:pPr eaLnBrk="1" fontAlgn="ctr" hangingPunct="1"/>
            <a:r>
              <a:rPr lang="zh-CN" altLang="en-US" sz="2400" dirty="0">
                <a:latin typeface="微软雅黑" panose="020B0503020204020204" pitchFamily="34" charset="-122"/>
                <a:ea typeface="微软雅黑" panose="020B0503020204020204" pitchFamily="34" charset="-122"/>
              </a:rPr>
              <a:t>不要让用户感到有些产品/服务正在强迫他们购买</a:t>
            </a:r>
            <a:endParaRPr lang="zh-CN" altLang="en-US" sz="2400" dirty="0">
              <a:latin typeface="微软雅黑" panose="020B0503020204020204" pitchFamily="34" charset="-122"/>
              <a:ea typeface="微软雅黑" panose="020B0503020204020204" pitchFamily="34" charset="-122"/>
            </a:endParaRPr>
          </a:p>
          <a:p>
            <a:pPr eaLnBrk="1" fontAlgn="ctr" hangingPunct="1"/>
            <a:r>
              <a:rPr lang="zh-CN" altLang="en-US" sz="2400" dirty="0">
                <a:latin typeface="微软雅黑" panose="020B0503020204020204" pitchFamily="34" charset="-122"/>
                <a:ea typeface="微软雅黑" panose="020B0503020204020204" pitchFamily="34" charset="-122"/>
              </a:rPr>
              <a:t>在适当的时候可轻松地访问重要部分。</a:t>
            </a:r>
            <a:endParaRPr lang="zh-CN" altLang="en-US" sz="2400" dirty="0">
              <a:latin typeface="微软雅黑" panose="020B0503020204020204" pitchFamily="34" charset="-122"/>
              <a:ea typeface="微软雅黑" panose="020B0503020204020204" pitchFamily="34" charset="-122"/>
            </a:endParaRPr>
          </a:p>
          <a:p>
            <a:pPr eaLnBrk="1" fontAlgn="ctr" hangingPunct="1"/>
            <a:r>
              <a:rPr lang="zh-CN" altLang="en-US" sz="2400" dirty="0">
                <a:latin typeface="微软雅黑" panose="020B0503020204020204" pitchFamily="34" charset="-122"/>
                <a:ea typeface="微软雅黑" panose="020B0503020204020204" pitchFamily="34" charset="-122"/>
              </a:rPr>
              <a:t>在任何时候让顾客感到舒服和可控。</a:t>
            </a:r>
            <a:endParaRPr lang="zh-CN" altLang="en-US" sz="2400" dirty="0">
              <a:latin typeface="微软雅黑" panose="020B0503020204020204" pitchFamily="34" charset="-122"/>
              <a:ea typeface="微软雅黑" panose="020B0503020204020204" pitchFamily="34" charset="-122"/>
            </a:endParaRPr>
          </a:p>
          <a:p>
            <a:pPr eaLnBrk="1" hangingPunct="1"/>
            <a:endParaRPr lang="zh-CN" altLang="en-US" dirty="0">
              <a:latin typeface="微软雅黑" panose="020B0503020204020204" pitchFamily="34" charset="-122"/>
              <a:ea typeface="微软雅黑" panose="020B0503020204020204" pitchFamily="34" charset="-122"/>
            </a:endParaRP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0769" name="日期占位符 1"/>
          <p:cNvSpPr>
            <a:spLocks noGrp="1"/>
          </p:cNvSpPr>
          <p:nvPr>
            <p:ph type="dt" sz="half" idx="10"/>
          </p:nvPr>
        </p:nvSpPr>
        <p:spPr>
          <a:ln/>
        </p:spPr>
        <p:txBody>
          <a:bodyPr wrap="none" lIns="92075" tIns="46038" rIns="92075" bIns="46038" anchor="ctr"/>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fld id="{BB962C8B-B14F-4D97-AF65-F5344CB8AC3E}" type="datetime1">
              <a:rPr lang="zh-CN" altLang="en-US" sz="1400" dirty="0">
                <a:solidFill>
                  <a:schemeClr val="hlink"/>
                </a:solidFill>
              </a:rPr>
            </a:fld>
            <a:endParaRPr lang="zh-CN" altLang="en-US" sz="1400" dirty="0">
              <a:solidFill>
                <a:schemeClr val="hlink"/>
              </a:solidFill>
            </a:endParaRPr>
          </a:p>
        </p:txBody>
      </p:sp>
      <p:sp>
        <p:nvSpPr>
          <p:cNvPr id="160770" name="标题 1"/>
          <p:cNvSpPr>
            <a:spLocks noGrp="1"/>
          </p:cNvSpPr>
          <p:nvPr>
            <p:ph type="title"/>
          </p:nvPr>
        </p:nvSpPr>
        <p:spPr>
          <a:xfrm>
            <a:off x="500063" y="500063"/>
            <a:ext cx="8229600" cy="725487"/>
          </a:xfrm>
          <a:ln/>
        </p:spPr>
        <p:txBody>
          <a:bodyPr vert="horz" wrap="square" lIns="92075" tIns="46038" rIns="92075" bIns="46038" anchor="ctr"/>
          <a:p>
            <a:pPr eaLnBrk="1" hangingPunct="1"/>
            <a:r>
              <a:rPr lang="en-US" altLang="zh-CN" sz="3600" b="0" dirty="0">
                <a:latin typeface="隶书" panose="02010509060101010101" pitchFamily="49" charset="-122"/>
                <a:ea typeface="隶书" panose="02010509060101010101" pitchFamily="49" charset="-122"/>
              </a:rPr>
              <a:t>Jakob Nielson</a:t>
            </a:r>
            <a:r>
              <a:rPr lang="zh-CN" altLang="en-US" sz="3600" b="0" dirty="0">
                <a:latin typeface="隶书" panose="02010509060101010101" pitchFamily="49" charset="-122"/>
                <a:ea typeface="隶书" panose="02010509060101010101" pitchFamily="49" charset="-122"/>
              </a:rPr>
              <a:t>博士交互设计的十项原则</a:t>
            </a:r>
            <a:endParaRPr lang="zh-CN" altLang="en-US" sz="3600" dirty="0">
              <a:latin typeface="隶书" panose="02010509060101010101" pitchFamily="49" charset="-122"/>
              <a:ea typeface="隶书" panose="02010509060101010101" pitchFamily="49" charset="-122"/>
            </a:endParaRPr>
          </a:p>
        </p:txBody>
      </p:sp>
      <p:sp>
        <p:nvSpPr>
          <p:cNvPr id="160771" name="内容占位符 2"/>
          <p:cNvSpPr>
            <a:spLocks noGrp="1"/>
          </p:cNvSpPr>
          <p:nvPr>
            <p:ph idx="4294967295"/>
          </p:nvPr>
        </p:nvSpPr>
        <p:spPr>
          <a:xfrm>
            <a:off x="457200" y="1285875"/>
            <a:ext cx="8229600" cy="4840288"/>
          </a:xfrm>
          <a:ln/>
        </p:spPr>
        <p:txBody>
          <a:bodyPr vert="horz" wrap="square" lIns="92075" tIns="46038" rIns="92075" bIns="46038" anchor="t"/>
          <a:p>
            <a:pPr eaLnBrk="1" hangingPunct="1"/>
            <a:r>
              <a:rPr lang="en-US" altLang="zh-CN" sz="2000" dirty="0">
                <a:latin typeface="微软雅黑" panose="020B0503020204020204" pitchFamily="34" charset="-122"/>
                <a:ea typeface="微软雅黑" panose="020B0503020204020204" pitchFamily="34" charset="-122"/>
              </a:rPr>
              <a:t>1.</a:t>
            </a:r>
            <a:r>
              <a:rPr lang="zh-CN" altLang="en-US" sz="2000" dirty="0">
                <a:latin typeface="微软雅黑" panose="020B0503020204020204" pitchFamily="34" charset="-122"/>
                <a:ea typeface="微软雅黑" panose="020B0503020204020204" pitchFamily="34" charset="-122"/>
              </a:rPr>
              <a:t>让用户随时了解系统的状态</a:t>
            </a:r>
            <a:endParaRPr lang="zh-CN" altLang="en-US" sz="2000" dirty="0">
              <a:latin typeface="微软雅黑" panose="020B0503020204020204" pitchFamily="34" charset="-122"/>
              <a:ea typeface="微软雅黑" panose="020B0503020204020204" pitchFamily="34" charset="-122"/>
            </a:endParaRPr>
          </a:p>
          <a:p>
            <a:pPr eaLnBrk="1" hangingPunct="1"/>
            <a:r>
              <a:rPr lang="zh-CN" altLang="en-US" sz="2000" dirty="0">
                <a:latin typeface="微软雅黑" panose="020B0503020204020204" pitchFamily="34" charset="-122"/>
                <a:ea typeface="微软雅黑" panose="020B0503020204020204" pitchFamily="34" charset="-122"/>
              </a:rPr>
              <a:t>例如导入导出的提示功能</a:t>
            </a:r>
            <a:endParaRPr lang="zh-CN" altLang="en-US" sz="2000" dirty="0">
              <a:latin typeface="微软雅黑" panose="020B0503020204020204" pitchFamily="34" charset="-122"/>
              <a:ea typeface="微软雅黑" panose="020B0503020204020204" pitchFamily="34" charset="-122"/>
            </a:endParaRPr>
          </a:p>
          <a:p>
            <a:pPr eaLnBrk="1" hangingPunct="1"/>
            <a:r>
              <a:rPr lang="en-US" altLang="zh-CN" sz="2000" dirty="0">
                <a:latin typeface="微软雅黑" panose="020B0503020204020204" pitchFamily="34" charset="-122"/>
                <a:ea typeface="微软雅黑" panose="020B0503020204020204" pitchFamily="34" charset="-122"/>
              </a:rPr>
              <a:t>2.</a:t>
            </a:r>
            <a:r>
              <a:rPr lang="zh-CN" altLang="en-US" sz="2000" dirty="0">
                <a:latin typeface="微软雅黑" panose="020B0503020204020204" pitchFamily="34" charset="-122"/>
                <a:ea typeface="微软雅黑" panose="020B0503020204020204" pitchFamily="34" charset="-122"/>
              </a:rPr>
              <a:t>系统应该与真实世界相符合（使用用户惯用的词汇和概念）</a:t>
            </a:r>
            <a:endParaRPr lang="zh-CN" altLang="en-US" sz="2000" dirty="0">
              <a:latin typeface="微软雅黑" panose="020B0503020204020204" pitchFamily="34" charset="-122"/>
              <a:ea typeface="微软雅黑" panose="020B0503020204020204" pitchFamily="34" charset="-122"/>
            </a:endParaRPr>
          </a:p>
          <a:p>
            <a:pPr eaLnBrk="1" hangingPunct="1"/>
            <a:r>
              <a:rPr lang="en-US" altLang="zh-CN" sz="2000" dirty="0">
                <a:latin typeface="微软雅黑" panose="020B0503020204020204" pitchFamily="34" charset="-122"/>
                <a:ea typeface="微软雅黑" panose="020B0503020204020204" pitchFamily="34" charset="-122"/>
              </a:rPr>
              <a:t>3.</a:t>
            </a:r>
            <a:r>
              <a:rPr lang="zh-CN" altLang="en-US" sz="2000" dirty="0">
                <a:latin typeface="微软雅黑" panose="020B0503020204020204" pitchFamily="34" charset="-122"/>
                <a:ea typeface="微软雅黑" panose="020B0503020204020204" pitchFamily="34" charset="-122"/>
              </a:rPr>
              <a:t>给用户控制权和自主权</a:t>
            </a:r>
            <a:endParaRPr lang="zh-CN" altLang="en-US" sz="2000" dirty="0">
              <a:latin typeface="微软雅黑" panose="020B0503020204020204" pitchFamily="34" charset="-122"/>
              <a:ea typeface="微软雅黑" panose="020B0503020204020204" pitchFamily="34" charset="-122"/>
            </a:endParaRPr>
          </a:p>
          <a:p>
            <a:pPr eaLnBrk="1" hangingPunct="1"/>
            <a:r>
              <a:rPr lang="zh-CN" altLang="en-US" sz="2000" dirty="0">
                <a:latin typeface="微软雅黑" panose="020B0503020204020204" pitchFamily="34" charset="-122"/>
                <a:ea typeface="微软雅黑" panose="020B0503020204020204" pitchFamily="34" charset="-122"/>
              </a:rPr>
              <a:t>当系统出错或者误操作后能够紧急退出。</a:t>
            </a:r>
            <a:br>
              <a:rPr lang="zh-CN" altLang="en-US" sz="2000" dirty="0">
                <a:latin typeface="微软雅黑" panose="020B0503020204020204" pitchFamily="34" charset="-122"/>
                <a:ea typeface="微软雅黑" panose="020B0503020204020204" pitchFamily="34" charset="-122"/>
              </a:rPr>
            </a:br>
            <a:r>
              <a:rPr lang="en-US" altLang="zh-CN" sz="2000" dirty="0">
                <a:latin typeface="微软雅黑" panose="020B0503020204020204" pitchFamily="34" charset="-122"/>
                <a:ea typeface="微软雅黑" panose="020B0503020204020204" pitchFamily="34" charset="-122"/>
              </a:rPr>
              <a:t>4.</a:t>
            </a:r>
            <a:r>
              <a:rPr lang="zh-CN" altLang="en-US" sz="2000" dirty="0">
                <a:latin typeface="微软雅黑" panose="020B0503020204020204" pitchFamily="34" charset="-122"/>
                <a:ea typeface="微软雅黑" panose="020B0503020204020204" pitchFamily="34" charset="-122"/>
              </a:rPr>
              <a:t>提倡一致性和标准化</a:t>
            </a:r>
            <a:endParaRPr lang="zh-CN" altLang="en-US" sz="2000" dirty="0">
              <a:latin typeface="微软雅黑" panose="020B0503020204020204" pitchFamily="34" charset="-122"/>
              <a:ea typeface="微软雅黑" panose="020B0503020204020204" pitchFamily="34" charset="-122"/>
            </a:endParaRPr>
          </a:p>
          <a:p>
            <a:pPr eaLnBrk="1" hangingPunct="1"/>
            <a:r>
              <a:rPr lang="zh-CN" altLang="en-US" sz="2000" dirty="0">
                <a:latin typeface="微软雅黑" panose="020B0503020204020204" pitchFamily="34" charset="-122"/>
                <a:ea typeface="微软雅黑" panose="020B0503020204020204" pitchFamily="34" charset="-122"/>
              </a:rPr>
              <a:t>相似的任务提供相似的元素</a:t>
            </a:r>
            <a:endParaRPr lang="zh-CN" altLang="en-US" sz="2000" dirty="0">
              <a:latin typeface="微软雅黑" panose="020B0503020204020204" pitchFamily="34" charset="-122"/>
              <a:ea typeface="微软雅黑" panose="020B0503020204020204" pitchFamily="34" charset="-122"/>
            </a:endParaRPr>
          </a:p>
          <a:p>
            <a:pPr eaLnBrk="1" hangingPunct="1"/>
            <a:r>
              <a:rPr lang="en-US" altLang="zh-CN" sz="2000" dirty="0">
                <a:latin typeface="微软雅黑" panose="020B0503020204020204" pitchFamily="34" charset="-122"/>
                <a:ea typeface="微软雅黑" panose="020B0503020204020204" pitchFamily="34" charset="-122"/>
              </a:rPr>
              <a:t>5.</a:t>
            </a:r>
            <a:r>
              <a:rPr lang="zh-CN" altLang="en-US" sz="2000" dirty="0">
                <a:latin typeface="微软雅黑" panose="020B0503020204020204" pitchFamily="34" charset="-122"/>
                <a:ea typeface="微软雅黑" panose="020B0503020204020204" pitchFamily="34" charset="-122"/>
              </a:rPr>
              <a:t>帮助用户诊断、识别和恢复错误。告诉用户大概的原因和解决办法</a:t>
            </a:r>
            <a:endParaRPr lang="zh-CN" altLang="en-US" sz="2000" dirty="0">
              <a:latin typeface="微软雅黑" panose="020B0503020204020204" pitchFamily="34" charset="-122"/>
              <a:ea typeface="微软雅黑" panose="020B0503020204020204" pitchFamily="34" charset="-122"/>
            </a:endParaRPr>
          </a:p>
          <a:p>
            <a:pPr eaLnBrk="1" hangingPunct="1"/>
            <a:r>
              <a:rPr lang="en-US" altLang="zh-CN" sz="2000" dirty="0">
                <a:latin typeface="微软雅黑" panose="020B0503020204020204" pitchFamily="34" charset="-122"/>
                <a:ea typeface="微软雅黑" panose="020B0503020204020204" pitchFamily="34" charset="-122"/>
              </a:rPr>
              <a:t>6.</a:t>
            </a:r>
            <a:r>
              <a:rPr lang="zh-CN" altLang="en-US" sz="2000" dirty="0">
                <a:latin typeface="微软雅黑" panose="020B0503020204020204" pitchFamily="34" charset="-122"/>
                <a:ea typeface="微软雅黑" panose="020B0503020204020204" pitchFamily="34" charset="-122"/>
              </a:rPr>
              <a:t>预防错误</a:t>
            </a:r>
            <a:endParaRPr lang="zh-CN" altLang="en-US" sz="2000" dirty="0">
              <a:latin typeface="微软雅黑" panose="020B0503020204020204" pitchFamily="34" charset="-122"/>
              <a:ea typeface="微软雅黑" panose="020B0503020204020204" pitchFamily="34" charset="-122"/>
            </a:endParaRPr>
          </a:p>
          <a:p>
            <a:pPr eaLnBrk="1" hangingPunct="1"/>
            <a:r>
              <a:rPr lang="en-US" altLang="zh-CN" sz="2000" dirty="0">
                <a:latin typeface="微软雅黑" panose="020B0503020204020204" pitchFamily="34" charset="-122"/>
                <a:ea typeface="微软雅黑" panose="020B0503020204020204" pitchFamily="34" charset="-122"/>
              </a:rPr>
              <a:t>7.</a:t>
            </a:r>
            <a:r>
              <a:rPr lang="zh-CN" altLang="en-US" sz="2000" dirty="0">
                <a:latin typeface="微软雅黑" panose="020B0503020204020204" pitchFamily="34" charset="-122"/>
                <a:ea typeface="微软雅黑" panose="020B0503020204020204" pitchFamily="34" charset="-122"/>
              </a:rPr>
              <a:t>依赖于识别而不是记忆</a:t>
            </a:r>
            <a:endParaRPr lang="zh-CN" altLang="en-US" sz="2000" dirty="0">
              <a:latin typeface="微软雅黑" panose="020B0503020204020204" pitchFamily="34" charset="-122"/>
              <a:ea typeface="微软雅黑" panose="020B0503020204020204" pitchFamily="34" charset="-122"/>
            </a:endParaRPr>
          </a:p>
          <a:p>
            <a:pPr eaLnBrk="1" hangingPunct="1"/>
            <a:r>
              <a:rPr lang="en-US" altLang="zh-CN" sz="2000" dirty="0">
                <a:latin typeface="微软雅黑" panose="020B0503020204020204" pitchFamily="34" charset="-122"/>
                <a:ea typeface="微软雅黑" panose="020B0503020204020204" pitchFamily="34" charset="-122"/>
              </a:rPr>
              <a:t>8</a:t>
            </a:r>
            <a:r>
              <a:rPr lang="zh-CN" altLang="en-US" sz="2000" dirty="0">
                <a:latin typeface="微软雅黑" panose="020B0503020204020204" pitchFamily="34" charset="-122"/>
                <a:ea typeface="微软雅黑" panose="020B0503020204020204" pitchFamily="34" charset="-122"/>
              </a:rPr>
              <a:t>强调实用的灵活性和有效性：输入搜索内容后直接按回车键就能搜索而不一定要点击搜索图标。 </a:t>
            </a:r>
            <a:endParaRPr lang="zh-CN" altLang="en-US" sz="2000" dirty="0">
              <a:latin typeface="微软雅黑" panose="020B0503020204020204" pitchFamily="34" charset="-122"/>
              <a:ea typeface="微软雅黑" panose="020B0503020204020204" pitchFamily="34" charset="-122"/>
            </a:endParaRPr>
          </a:p>
          <a:p>
            <a:pPr eaLnBrk="1" hangingPunct="1"/>
            <a:r>
              <a:rPr lang="en-US" altLang="zh-CN" sz="2000" dirty="0">
                <a:latin typeface="微软雅黑" panose="020B0503020204020204" pitchFamily="34" charset="-122"/>
                <a:ea typeface="微软雅黑" panose="020B0503020204020204" pitchFamily="34" charset="-122"/>
              </a:rPr>
              <a:t> 9</a:t>
            </a:r>
            <a:r>
              <a:rPr lang="zh-CN" altLang="en-US" sz="2000" dirty="0">
                <a:latin typeface="微软雅黑" panose="020B0503020204020204" pitchFamily="34" charset="-122"/>
                <a:ea typeface="微软雅黑" panose="020B0503020204020204" pitchFamily="34" charset="-122"/>
              </a:rPr>
              <a:t>．最小化设计</a:t>
            </a:r>
            <a:endParaRPr lang="zh-CN" altLang="en-US" sz="2000" dirty="0">
              <a:latin typeface="微软雅黑" panose="020B0503020204020204" pitchFamily="34" charset="-122"/>
              <a:ea typeface="微软雅黑" panose="020B0503020204020204" pitchFamily="34" charset="-122"/>
            </a:endParaRPr>
          </a:p>
          <a:p>
            <a:pPr eaLnBrk="1" hangingPunct="1"/>
            <a:r>
              <a:rPr lang="en-US" altLang="zh-CN" sz="2000" dirty="0">
                <a:latin typeface="微软雅黑" panose="020B0503020204020204" pitchFamily="34" charset="-122"/>
                <a:ea typeface="微软雅黑" panose="020B0503020204020204" pitchFamily="34" charset="-122"/>
              </a:rPr>
              <a:t>10.</a:t>
            </a:r>
            <a:r>
              <a:rPr lang="zh-CN" altLang="en-US" sz="2000" dirty="0">
                <a:latin typeface="微软雅黑" panose="020B0503020204020204" pitchFamily="34" charset="-122"/>
                <a:ea typeface="微软雅黑" panose="020B0503020204020204" pitchFamily="34" charset="-122"/>
              </a:rPr>
              <a:t>提供帮助及文档</a:t>
            </a:r>
            <a:endParaRPr lang="zh-CN" altLang="en-US" sz="2000" dirty="0">
              <a:latin typeface="微软雅黑" panose="020B0503020204020204" pitchFamily="34" charset="-122"/>
              <a:ea typeface="微软雅黑" panose="020B0503020204020204" pitchFamily="34" charset="-122"/>
            </a:endParaRPr>
          </a:p>
          <a:p>
            <a:pPr eaLnBrk="1" hangingPunct="1"/>
            <a:endParaRPr lang="zh-CN" altLang="en-US" sz="2000" dirty="0">
              <a:latin typeface="微软雅黑" panose="020B0503020204020204" pitchFamily="34" charset="-122"/>
              <a:ea typeface="微软雅黑" panose="020B0503020204020204" pitchFamily="34" charset="-122"/>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4577" name="日期占位符 3"/>
          <p:cNvSpPr>
            <a:spLocks noGrp="1"/>
          </p:cNvSpPr>
          <p:nvPr>
            <p:ph type="dt" sz="half" idx="10"/>
          </p:nvPr>
        </p:nvSpPr>
        <p:spPr>
          <a:ln/>
        </p:spPr>
        <p:txBody>
          <a:bodyPr wrap="none" lIns="92075" tIns="46038" rIns="92075" bIns="46038" anchor="ctr"/>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fld id="{BB962C8B-B14F-4D97-AF65-F5344CB8AC3E}" type="datetime1">
              <a:rPr lang="zh-CN" altLang="en-US" sz="1400" dirty="0">
                <a:solidFill>
                  <a:schemeClr val="hlink"/>
                </a:solidFill>
              </a:rPr>
            </a:fld>
            <a:endParaRPr lang="zh-CN" altLang="en-US" sz="1400" dirty="0">
              <a:solidFill>
                <a:schemeClr val="hlink"/>
              </a:solidFill>
            </a:endParaRPr>
          </a:p>
        </p:txBody>
      </p:sp>
      <p:sp>
        <p:nvSpPr>
          <p:cNvPr id="24578" name="灯片编号占位符 3"/>
          <p:cNvSpPr>
            <a:spLocks noGrp="1"/>
          </p:cNvSpPr>
          <p:nvPr/>
        </p:nvSpPr>
        <p:spPr>
          <a:xfrm>
            <a:off x="7010400" y="6248400"/>
            <a:ext cx="1905000" cy="457200"/>
          </a:xfrm>
          <a:prstGeom prst="rect">
            <a:avLst/>
          </a:prstGeom>
          <a:noFill/>
          <a:ln w="9525">
            <a:noFill/>
          </a:ln>
        </p:spPr>
        <p:txBody>
          <a:bodyPr lIns="92075" tIns="46038" rIns="92075" bIns="46038" anchor="t"/>
          <a:p>
            <a:pPr eaLnBrk="0" hangingPunct="0"/>
            <a:fld id="{9A0DB2DC-4C9A-4742-B13C-FB6460FD3503}" type="slidenum">
              <a:rPr lang="en-US" altLang="zh-CN" dirty="0">
                <a:latin typeface="Arial" panose="020B0604020202020204" pitchFamily="34" charset="0"/>
                <a:ea typeface="宋体" panose="02010600030101010101" pitchFamily="2" charset="-122"/>
              </a:rPr>
            </a:fld>
            <a:endParaRPr lang="en-US" altLang="zh-CN" dirty="0">
              <a:latin typeface="Arial" panose="020B0604020202020204" pitchFamily="34" charset="0"/>
              <a:ea typeface="宋体" panose="02010600030101010101" pitchFamily="2" charset="-122"/>
            </a:endParaRPr>
          </a:p>
        </p:txBody>
      </p:sp>
      <p:sp>
        <p:nvSpPr>
          <p:cNvPr id="24579" name="Rectangle 2"/>
          <p:cNvSpPr/>
          <p:nvPr/>
        </p:nvSpPr>
        <p:spPr>
          <a:xfrm>
            <a:off x="1363663" y="3495675"/>
            <a:ext cx="34925" cy="168275"/>
          </a:xfrm>
          <a:prstGeom prst="rect">
            <a:avLst/>
          </a:prstGeom>
          <a:noFill/>
          <a:ln w="9525">
            <a:noFill/>
          </a:ln>
        </p:spPr>
        <p:txBody>
          <a:bodyPr wrap="none" lIns="0" tIns="0" rIns="0" bIns="0" anchor="t">
            <a:spAutoFit/>
          </a:bodyPr>
          <a:p>
            <a:pPr algn="r" eaLnBrk="0" hangingPunct="0"/>
            <a:r>
              <a:rPr lang="en-US" altLang="zh-CN" sz="1100" dirty="0">
                <a:solidFill>
                  <a:srgbClr val="000000"/>
                </a:solidFill>
                <a:latin typeface="Times New Roman" panose="02020603050405020304" pitchFamily="18" charset="0"/>
                <a:ea typeface="宋体" panose="02010600030101010101" pitchFamily="2" charset="-122"/>
                <a:sym typeface="Times New Roman" panose="02020603050405020304" pitchFamily="18" charset="0"/>
              </a:rPr>
              <a:t> </a:t>
            </a:r>
            <a:endParaRPr lang="en-US" altLang="zh-CN" sz="2400" u="sng" dirty="0">
              <a:solidFill>
                <a:srgbClr val="009999"/>
              </a:solidFill>
              <a:latin typeface="Times New Roman" panose="02020603050405020304" pitchFamily="18" charset="0"/>
              <a:ea typeface="宋体" panose="02010600030101010101" pitchFamily="2" charset="-122"/>
              <a:sym typeface="Times New Roman" panose="02020603050405020304" pitchFamily="18" charset="0"/>
            </a:endParaRPr>
          </a:p>
        </p:txBody>
      </p:sp>
      <p:grpSp>
        <p:nvGrpSpPr>
          <p:cNvPr id="24580" name="Group 3"/>
          <p:cNvGrpSpPr>
            <a:grpSpLocks noChangeAspect="1"/>
          </p:cNvGrpSpPr>
          <p:nvPr/>
        </p:nvGrpSpPr>
        <p:grpSpPr>
          <a:xfrm>
            <a:off x="117475" y="0"/>
            <a:ext cx="9026525" cy="6858000"/>
            <a:chOff x="0" y="0"/>
            <a:chExt cx="5686" cy="4320"/>
          </a:xfrm>
        </p:grpSpPr>
        <p:pic>
          <p:nvPicPr>
            <p:cNvPr id="24581" name="Picture 4"/>
            <p:cNvPicPr>
              <a:picLocks noChangeAspect="1"/>
            </p:cNvPicPr>
            <p:nvPr/>
          </p:nvPicPr>
          <p:blipFill>
            <a:blip r:embed="rId1"/>
            <a:stretch>
              <a:fillRect/>
            </a:stretch>
          </p:blipFill>
          <p:spPr>
            <a:xfrm>
              <a:off x="70" y="0"/>
              <a:ext cx="5616" cy="2016"/>
            </a:xfrm>
            <a:prstGeom prst="rect">
              <a:avLst/>
            </a:prstGeom>
            <a:noFill/>
            <a:ln w="9525">
              <a:noFill/>
            </a:ln>
          </p:spPr>
        </p:pic>
        <p:pic>
          <p:nvPicPr>
            <p:cNvPr id="24582" name="Picture 5"/>
            <p:cNvPicPr>
              <a:picLocks noChangeAspect="1"/>
            </p:cNvPicPr>
            <p:nvPr/>
          </p:nvPicPr>
          <p:blipFill>
            <a:blip r:embed="rId2"/>
            <a:stretch>
              <a:fillRect/>
            </a:stretch>
          </p:blipFill>
          <p:spPr>
            <a:xfrm>
              <a:off x="0" y="2016"/>
              <a:ext cx="5675" cy="2304"/>
            </a:xfrm>
            <a:prstGeom prst="rect">
              <a:avLst/>
            </a:prstGeom>
            <a:solidFill>
              <a:srgbClr val="FFFF99"/>
            </a:solidFill>
            <a:ln w="9525" cap="flat" cmpd="sng">
              <a:solidFill>
                <a:srgbClr val="FFFF00"/>
              </a:solidFill>
              <a:prstDash val="solid"/>
              <a:miter/>
              <a:headEnd type="none" w="med" len="med"/>
              <a:tailEnd type="none" w="med" len="med"/>
            </a:ln>
          </p:spPr>
        </p:pic>
      </p:grpSp>
      <p:pic>
        <p:nvPicPr>
          <p:cNvPr id="24583" name="Picture 6" descr="T-0050"/>
          <p:cNvPicPr>
            <a:picLocks noChangeAspect="1"/>
          </p:cNvPicPr>
          <p:nvPr/>
        </p:nvPicPr>
        <p:blipFill>
          <a:blip r:embed="rId3"/>
          <a:stretch>
            <a:fillRect/>
          </a:stretch>
        </p:blipFill>
        <p:spPr>
          <a:xfrm>
            <a:off x="0" y="0"/>
            <a:ext cx="457200" cy="6858000"/>
          </a:xfrm>
          <a:prstGeom prst="rect">
            <a:avLst/>
          </a:prstGeom>
          <a:noFill/>
          <a:ln w="9525">
            <a:noFill/>
          </a:ln>
        </p:spPr>
      </p:pic>
      <p:sp>
        <p:nvSpPr>
          <p:cNvPr id="24584" name="Text Box 7"/>
          <p:cNvSpPr/>
          <p:nvPr/>
        </p:nvSpPr>
        <p:spPr>
          <a:xfrm>
            <a:off x="1143000" y="228600"/>
            <a:ext cx="1143000" cy="641350"/>
          </a:xfrm>
          <a:prstGeom prst="rect">
            <a:avLst/>
          </a:prstGeom>
          <a:noFill/>
          <a:ln w="9525">
            <a:noFill/>
          </a:ln>
        </p:spPr>
        <p:txBody>
          <a:bodyPr anchor="t">
            <a:spAutoFit/>
          </a:bodyPr>
          <a:p>
            <a:pPr algn="r" eaLnBrk="0" hangingPunct="0"/>
            <a:r>
              <a:rPr lang="zh-CN" altLang="en-US" sz="3600" u="sng" dirty="0">
                <a:solidFill>
                  <a:srgbClr val="FF3300"/>
                </a:solidFill>
                <a:latin typeface="Times New Roman" panose="02020603050405020304" pitchFamily="18" charset="0"/>
                <a:ea typeface="宋体" panose="02010600030101010101" pitchFamily="2" charset="-122"/>
                <a:sym typeface="Times New Roman" panose="02020603050405020304" pitchFamily="18" charset="0"/>
              </a:rPr>
              <a:t>示例</a:t>
            </a:r>
            <a:endParaRPr lang="zh-CN" altLang="en-US" sz="2400" u="sng" dirty="0">
              <a:solidFill>
                <a:srgbClr val="009999"/>
              </a:solidFill>
              <a:latin typeface="Times New Roman" panose="02020603050405020304" pitchFamily="18" charset="0"/>
              <a:ea typeface="宋体" panose="02010600030101010101" pitchFamily="2" charset="-122"/>
              <a:sym typeface="Times New Roman" panose="02020603050405020304" pitchFamily="18" charset="0"/>
            </a:endParaRPr>
          </a:p>
        </p:txBody>
      </p:sp>
    </p:spTree>
  </p:cSld>
  <p:clrMapOvr>
    <a:masterClrMapping/>
  </p:clrMapOvr>
  <p:transition>
    <p:dissolve/>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1793" name="日期占位符 1"/>
          <p:cNvSpPr>
            <a:spLocks noGrp="1"/>
          </p:cNvSpPr>
          <p:nvPr>
            <p:ph type="dt" sz="half" idx="10"/>
          </p:nvPr>
        </p:nvSpPr>
        <p:spPr>
          <a:ln/>
        </p:spPr>
        <p:txBody>
          <a:bodyPr wrap="none" lIns="92075" tIns="46038" rIns="92075" bIns="46038" anchor="ctr"/>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fld id="{BB962C8B-B14F-4D97-AF65-F5344CB8AC3E}" type="datetime1">
              <a:rPr lang="zh-CN" altLang="en-US" sz="1400" dirty="0">
                <a:solidFill>
                  <a:schemeClr val="hlink"/>
                </a:solidFill>
              </a:rPr>
            </a:fld>
            <a:endParaRPr lang="zh-CN" altLang="en-US" sz="1400" dirty="0">
              <a:solidFill>
                <a:schemeClr val="hlink"/>
              </a:solidFill>
            </a:endParaRPr>
          </a:p>
        </p:txBody>
      </p:sp>
      <p:sp>
        <p:nvSpPr>
          <p:cNvPr id="161794" name="标题 1"/>
          <p:cNvSpPr>
            <a:spLocks noGrp="1"/>
          </p:cNvSpPr>
          <p:nvPr>
            <p:ph type="title"/>
          </p:nvPr>
        </p:nvSpPr>
        <p:spPr>
          <a:xfrm>
            <a:off x="500063" y="500063"/>
            <a:ext cx="8229600" cy="725487"/>
          </a:xfrm>
          <a:ln/>
        </p:spPr>
        <p:txBody>
          <a:bodyPr vert="horz" wrap="square" lIns="92075" tIns="46038" rIns="92075" bIns="46038" anchor="ctr"/>
          <a:p>
            <a:pPr eaLnBrk="1" hangingPunct="1"/>
            <a:r>
              <a:rPr lang="en-US" altLang="zh-CN" sz="3600" b="0" dirty="0">
                <a:latin typeface="隶书" panose="02010509060101010101" pitchFamily="49" charset="-122"/>
                <a:ea typeface="隶书" panose="02010509060101010101" pitchFamily="49" charset="-122"/>
              </a:rPr>
              <a:t>Ben Shneiderman</a:t>
            </a:r>
            <a:r>
              <a:rPr lang="zh-CN" altLang="en-US" sz="3600" b="0" dirty="0">
                <a:latin typeface="隶书" panose="02010509060101010101" pitchFamily="49" charset="-122"/>
                <a:ea typeface="隶书" panose="02010509060101010101" pitchFamily="49" charset="-122"/>
              </a:rPr>
              <a:t>交互设计原则性</a:t>
            </a:r>
            <a:endParaRPr lang="zh-CN" altLang="en-US" sz="3600" dirty="0">
              <a:latin typeface="隶书" panose="02010509060101010101" pitchFamily="49" charset="-122"/>
              <a:ea typeface="隶书" panose="02010509060101010101" pitchFamily="49" charset="-122"/>
            </a:endParaRPr>
          </a:p>
        </p:txBody>
      </p:sp>
      <p:sp>
        <p:nvSpPr>
          <p:cNvPr id="161795" name="内容占位符 2"/>
          <p:cNvSpPr>
            <a:spLocks noGrp="1"/>
          </p:cNvSpPr>
          <p:nvPr>
            <p:ph idx="4294967295"/>
          </p:nvPr>
        </p:nvSpPr>
        <p:spPr>
          <a:xfrm>
            <a:off x="457200" y="1285875"/>
            <a:ext cx="8229600" cy="4840288"/>
          </a:xfrm>
          <a:ln/>
        </p:spPr>
        <p:txBody>
          <a:bodyPr vert="horz" wrap="square" lIns="92075" tIns="46038" rIns="92075" bIns="46038" anchor="t"/>
          <a:p>
            <a:pPr eaLnBrk="1" fontAlgn="ctr" hangingPunct="1"/>
            <a:r>
              <a:rPr lang="zh-CN" altLang="en-US" dirty="0">
                <a:latin typeface="微软雅黑" panose="020B0503020204020204" pitchFamily="34" charset="-122"/>
                <a:ea typeface="微软雅黑" panose="020B0503020204020204" pitchFamily="34" charset="-122"/>
              </a:rPr>
              <a:t>力求一致性：高度一致性的界面能够给人清晰和整体的感觉。</a:t>
            </a:r>
            <a:endParaRPr lang="zh-CN" altLang="en-US" dirty="0">
              <a:latin typeface="微软雅黑" panose="020B0503020204020204" pitchFamily="34" charset="-122"/>
              <a:ea typeface="微软雅黑" panose="020B0503020204020204" pitchFamily="34" charset="-122"/>
            </a:endParaRPr>
          </a:p>
          <a:p>
            <a:pPr eaLnBrk="1" fontAlgn="ctr" hangingPunct="1"/>
            <a:r>
              <a:rPr lang="zh-CN" altLang="en-US" dirty="0">
                <a:latin typeface="微软雅黑" panose="020B0503020204020204" pitchFamily="34" charset="-122"/>
                <a:ea typeface="微软雅黑" panose="020B0503020204020204" pitchFamily="34" charset="-122"/>
              </a:rPr>
              <a:t>提供明确的反馈</a:t>
            </a:r>
            <a:endParaRPr lang="zh-CN" altLang="en-US" dirty="0">
              <a:latin typeface="微软雅黑" panose="020B0503020204020204" pitchFamily="34" charset="-122"/>
              <a:ea typeface="微软雅黑" panose="020B0503020204020204" pitchFamily="34" charset="-122"/>
            </a:endParaRPr>
          </a:p>
          <a:p>
            <a:pPr eaLnBrk="1" fontAlgn="ctr" hangingPunct="1"/>
            <a:r>
              <a:rPr lang="zh-CN" altLang="en-US" dirty="0">
                <a:latin typeface="微软雅黑" panose="020B0503020204020204" pitchFamily="34" charset="-122"/>
                <a:ea typeface="微软雅黑" panose="020B0503020204020204" pitchFamily="34" charset="-122"/>
              </a:rPr>
              <a:t>设计对话，告诉用户任务已经完成</a:t>
            </a:r>
            <a:endParaRPr lang="zh-CN" altLang="en-US" dirty="0">
              <a:latin typeface="微软雅黑" panose="020B0503020204020204" pitchFamily="34" charset="-122"/>
              <a:ea typeface="微软雅黑" panose="020B0503020204020204" pitchFamily="34" charset="-122"/>
            </a:endParaRPr>
          </a:p>
          <a:p>
            <a:pPr eaLnBrk="1" fontAlgn="ctr" hangingPunct="1"/>
            <a:r>
              <a:rPr lang="zh-CN" altLang="en-US" dirty="0">
                <a:latin typeface="微软雅黑" panose="020B0503020204020204" pitchFamily="34" charset="-122"/>
                <a:ea typeface="微软雅黑" panose="020B0503020204020204" pitchFamily="34" charset="-122"/>
              </a:rPr>
              <a:t>提供错误预防和简单的纠错功能</a:t>
            </a:r>
            <a:endParaRPr lang="zh-CN" altLang="en-US" dirty="0">
              <a:latin typeface="微软雅黑" panose="020B0503020204020204" pitchFamily="34" charset="-122"/>
              <a:ea typeface="微软雅黑" panose="020B0503020204020204" pitchFamily="34" charset="-122"/>
            </a:endParaRPr>
          </a:p>
          <a:p>
            <a:pPr eaLnBrk="1" fontAlgn="ctr" hangingPunct="1"/>
            <a:r>
              <a:rPr lang="zh-CN" altLang="en-US" dirty="0">
                <a:latin typeface="微软雅黑" panose="020B0503020204020204" pitchFamily="34" charset="-122"/>
                <a:ea typeface="微软雅黑" panose="020B0503020204020204" pitchFamily="34" charset="-122"/>
              </a:rPr>
              <a:t>应该方便用户取消某个操作</a:t>
            </a:r>
            <a:endParaRPr lang="zh-CN" altLang="en-US" dirty="0">
              <a:latin typeface="微软雅黑" panose="020B0503020204020204" pitchFamily="34" charset="-122"/>
              <a:ea typeface="微软雅黑" panose="020B0503020204020204" pitchFamily="34" charset="-122"/>
            </a:endParaRPr>
          </a:p>
          <a:p>
            <a:pPr eaLnBrk="1" fontAlgn="ctr" hangingPunct="1"/>
            <a:r>
              <a:rPr lang="zh-CN" altLang="en-US" dirty="0">
                <a:latin typeface="微软雅黑" panose="020B0503020204020204" pitchFamily="34" charset="-122"/>
                <a:ea typeface="微软雅黑" panose="020B0503020204020204" pitchFamily="34" charset="-122"/>
              </a:rPr>
              <a:t>用户应掌握控制权（授课计划的跳过该动画）</a:t>
            </a:r>
            <a:endParaRPr lang="zh-CN" altLang="en-US" dirty="0">
              <a:latin typeface="微软雅黑" panose="020B0503020204020204" pitchFamily="34" charset="-122"/>
              <a:ea typeface="微软雅黑" panose="020B0503020204020204" pitchFamily="34" charset="-122"/>
            </a:endParaRPr>
          </a:p>
          <a:p>
            <a:pPr eaLnBrk="1" fontAlgn="ctr" hangingPunct="1"/>
            <a:r>
              <a:rPr lang="zh-CN" altLang="en-US" dirty="0">
                <a:latin typeface="微软雅黑" panose="020B0503020204020204" pitchFamily="34" charset="-122"/>
                <a:ea typeface="微软雅黑" panose="020B0503020204020204" pitchFamily="34" charset="-122"/>
              </a:rPr>
              <a:t>减轻用户的记忆负担</a:t>
            </a:r>
            <a:endParaRPr lang="zh-CN" altLang="en-US" dirty="0">
              <a:latin typeface="微软雅黑" panose="020B0503020204020204" pitchFamily="34" charset="-122"/>
              <a:ea typeface="微软雅黑" panose="020B0503020204020204" pitchFamily="34" charset="-122"/>
            </a:endParaRPr>
          </a:p>
          <a:p>
            <a:pPr eaLnBrk="1" hangingPunct="1"/>
            <a:endParaRPr lang="zh-CN" altLang="en-US" dirty="0">
              <a:latin typeface="微软雅黑" panose="020B0503020204020204" pitchFamily="34" charset="-122"/>
              <a:ea typeface="微软雅黑" panose="020B0503020204020204" pitchFamily="34" charset="-122"/>
            </a:endParaRP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2817" name="日期占位符 1"/>
          <p:cNvSpPr>
            <a:spLocks noGrp="1"/>
          </p:cNvSpPr>
          <p:nvPr>
            <p:ph type="dt" sz="half" idx="10"/>
          </p:nvPr>
        </p:nvSpPr>
        <p:spPr>
          <a:ln/>
        </p:spPr>
        <p:txBody>
          <a:bodyPr wrap="none" lIns="92075" tIns="46038" rIns="92075" bIns="46038" anchor="ctr"/>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fld id="{BB962C8B-B14F-4D97-AF65-F5344CB8AC3E}" type="datetime1">
              <a:rPr lang="zh-CN" altLang="en-US" sz="1400" dirty="0">
                <a:solidFill>
                  <a:schemeClr val="hlink"/>
                </a:solidFill>
              </a:rPr>
            </a:fld>
            <a:endParaRPr lang="zh-CN" altLang="en-US" sz="1400" dirty="0">
              <a:solidFill>
                <a:schemeClr val="hlink"/>
              </a:solidFill>
            </a:endParaRPr>
          </a:p>
        </p:txBody>
      </p:sp>
      <p:sp>
        <p:nvSpPr>
          <p:cNvPr id="162818" name="标题 1"/>
          <p:cNvSpPr>
            <a:spLocks noGrp="1"/>
          </p:cNvSpPr>
          <p:nvPr>
            <p:ph type="title"/>
          </p:nvPr>
        </p:nvSpPr>
        <p:spPr>
          <a:xfrm>
            <a:off x="500063" y="500063"/>
            <a:ext cx="8229600" cy="725487"/>
          </a:xfrm>
          <a:ln/>
        </p:spPr>
        <p:txBody>
          <a:bodyPr vert="horz" wrap="square" lIns="92075" tIns="46038" rIns="92075" bIns="46038" anchor="ctr"/>
          <a:p>
            <a:pPr eaLnBrk="1" hangingPunct="1"/>
            <a:r>
              <a:rPr lang="zh-CN" altLang="en-US" sz="3600" dirty="0">
                <a:latin typeface="隶书" panose="02010509060101010101" pitchFamily="49" charset="-122"/>
                <a:ea typeface="隶书" panose="02010509060101010101" pitchFamily="49" charset="-122"/>
              </a:rPr>
              <a:t>小任务</a:t>
            </a:r>
            <a:endParaRPr lang="zh-CN" altLang="en-US" sz="3600" dirty="0">
              <a:latin typeface="隶书" panose="02010509060101010101" pitchFamily="49" charset="-122"/>
              <a:ea typeface="隶书" panose="02010509060101010101" pitchFamily="49" charset="-122"/>
            </a:endParaRPr>
          </a:p>
        </p:txBody>
      </p:sp>
      <p:sp>
        <p:nvSpPr>
          <p:cNvPr id="162819" name="内容占位符 2"/>
          <p:cNvSpPr>
            <a:spLocks noGrp="1"/>
          </p:cNvSpPr>
          <p:nvPr>
            <p:ph idx="4294967295"/>
          </p:nvPr>
        </p:nvSpPr>
        <p:spPr>
          <a:xfrm>
            <a:off x="500063" y="1428750"/>
            <a:ext cx="7643812" cy="4786313"/>
          </a:xfrm>
          <a:ln/>
        </p:spPr>
        <p:txBody>
          <a:bodyPr vert="horz" wrap="square" lIns="92075" tIns="46038" rIns="92075" bIns="46038" anchor="t"/>
          <a:p>
            <a:pPr eaLnBrk="1" hangingPunct="1">
              <a:buNone/>
            </a:pPr>
            <a:r>
              <a:rPr lang="zh-CN" altLang="en-US" dirty="0">
                <a:latin typeface="微软雅黑" panose="020B0503020204020204" pitchFamily="34" charset="-122"/>
                <a:ea typeface="微软雅黑" panose="020B0503020204020204" pitchFamily="34" charset="-122"/>
              </a:rPr>
              <a:t>          请根据前面提到的原则，找出</a:t>
            </a:r>
            <a:r>
              <a:rPr lang="en-US" altLang="zh-CN" dirty="0">
                <a:latin typeface="微软雅黑" panose="020B0503020204020204" pitchFamily="34" charset="-122"/>
                <a:ea typeface="微软雅黑" panose="020B0503020204020204" pitchFamily="34" charset="-122"/>
              </a:rPr>
              <a:t>4A</a:t>
            </a:r>
            <a:r>
              <a:rPr lang="zh-CN" altLang="en-US" dirty="0">
                <a:latin typeface="微软雅黑" panose="020B0503020204020204" pitchFamily="34" charset="-122"/>
                <a:ea typeface="微软雅黑" panose="020B0503020204020204" pitchFamily="34" charset="-122"/>
              </a:rPr>
              <a:t>或者是学习超市设计上存在的一到两个问题，截图并加以文字说明，以作品发布的形式发表在序列化活动中。</a:t>
            </a:r>
            <a:endParaRPr lang="zh-CN" altLang="en-US" dirty="0">
              <a:latin typeface="微软雅黑" panose="020B0503020204020204" pitchFamily="34" charset="-122"/>
              <a:ea typeface="微软雅黑" panose="020B0503020204020204" pitchFamily="34" charset="-122"/>
            </a:endParaRP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3841" name="日期占位符 1"/>
          <p:cNvSpPr>
            <a:spLocks noGrp="1"/>
          </p:cNvSpPr>
          <p:nvPr>
            <p:ph type="dt" sz="half" idx="10"/>
          </p:nvPr>
        </p:nvSpPr>
        <p:spPr>
          <a:ln/>
        </p:spPr>
        <p:txBody>
          <a:bodyPr wrap="none" lIns="92075" tIns="46038" rIns="92075" bIns="46038" anchor="ctr"/>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fld id="{BB962C8B-B14F-4D97-AF65-F5344CB8AC3E}" type="datetime1">
              <a:rPr lang="zh-CN" altLang="en-US" sz="1400" dirty="0">
                <a:solidFill>
                  <a:schemeClr val="hlink"/>
                </a:solidFill>
              </a:rPr>
            </a:fld>
            <a:endParaRPr lang="zh-CN" altLang="en-US" sz="1400" dirty="0">
              <a:solidFill>
                <a:schemeClr val="hlink"/>
              </a:solidFill>
            </a:endParaRPr>
          </a:p>
        </p:txBody>
      </p:sp>
      <p:sp>
        <p:nvSpPr>
          <p:cNvPr id="163842" name="标题 1"/>
          <p:cNvSpPr>
            <a:spLocks noGrp="1"/>
          </p:cNvSpPr>
          <p:nvPr>
            <p:ph type="title"/>
          </p:nvPr>
        </p:nvSpPr>
        <p:spPr>
          <a:xfrm>
            <a:off x="500063" y="500063"/>
            <a:ext cx="8229600" cy="725487"/>
          </a:xfrm>
          <a:ln/>
        </p:spPr>
        <p:txBody>
          <a:bodyPr vert="horz" wrap="square" lIns="92075" tIns="46038" rIns="92075" bIns="46038" anchor="ctr"/>
          <a:p>
            <a:pPr eaLnBrk="1" hangingPunct="1"/>
            <a:r>
              <a:rPr lang="zh-CN" altLang="en-US" sz="3600" dirty="0">
                <a:latin typeface="隶书" panose="02010509060101010101" pitchFamily="49" charset="-122"/>
                <a:ea typeface="隶书" panose="02010509060101010101" pitchFamily="49" charset="-122"/>
              </a:rPr>
              <a:t>交互设计需要哪些能力和技术？</a:t>
            </a:r>
            <a:endParaRPr lang="zh-CN" altLang="en-US" sz="3600" dirty="0">
              <a:latin typeface="隶书" panose="02010509060101010101" pitchFamily="49" charset="-122"/>
              <a:ea typeface="隶书" panose="02010509060101010101" pitchFamily="49" charset="-122"/>
            </a:endParaRPr>
          </a:p>
        </p:txBody>
      </p:sp>
      <p:sp>
        <p:nvSpPr>
          <p:cNvPr id="163843" name="内容占位符 2"/>
          <p:cNvSpPr>
            <a:spLocks noGrp="1"/>
          </p:cNvSpPr>
          <p:nvPr>
            <p:ph idx="4294967295"/>
          </p:nvPr>
        </p:nvSpPr>
        <p:spPr>
          <a:xfrm>
            <a:off x="457200" y="1285875"/>
            <a:ext cx="8686800" cy="5286375"/>
          </a:xfrm>
          <a:ln/>
        </p:spPr>
        <p:txBody>
          <a:bodyPr vert="horz" wrap="square" lIns="92075" tIns="46038" rIns="92075" bIns="46038" anchor="t"/>
          <a:p>
            <a:pPr eaLnBrk="1" hangingPunct="1"/>
            <a:r>
              <a:rPr lang="zh-CN" altLang="en-US" b="1" dirty="0">
                <a:latin typeface="微软雅黑" panose="020B0503020204020204" pitchFamily="34" charset="-122"/>
                <a:ea typeface="微软雅黑" panose="020B0503020204020204" pitchFamily="34" charset="-122"/>
              </a:rPr>
              <a:t>交互设计师 </a:t>
            </a:r>
            <a:r>
              <a:rPr lang="en-US" altLang="zh-CN" b="1" dirty="0">
                <a:latin typeface="微软雅黑" panose="020B0503020204020204" pitchFamily="34" charset="-122"/>
                <a:ea typeface="微软雅黑" panose="020B0503020204020204" pitchFamily="34" charset="-122"/>
              </a:rPr>
              <a:t>Interaction Designer</a:t>
            </a:r>
            <a:endParaRPr lang="zh-CN" altLang="en-US" dirty="0">
              <a:latin typeface="微软雅黑" panose="020B0503020204020204" pitchFamily="34" charset="-122"/>
              <a:ea typeface="微软雅黑" panose="020B0503020204020204" pitchFamily="34" charset="-122"/>
            </a:endParaRPr>
          </a:p>
          <a:p>
            <a:pPr eaLnBrk="1" hangingPunct="1"/>
            <a:r>
              <a:rPr lang="en-US" altLang="zh-CN" sz="1600" dirty="0">
                <a:latin typeface="微软雅黑" panose="020B0503020204020204" pitchFamily="34" charset="-122"/>
                <a:ea typeface="微软雅黑" panose="020B0503020204020204" pitchFamily="34" charset="-122"/>
              </a:rPr>
              <a:t>1.</a:t>
            </a:r>
            <a:r>
              <a:rPr lang="zh-CN" altLang="en-US" sz="1600" dirty="0">
                <a:latin typeface="微软雅黑" panose="020B0503020204020204" pitchFamily="34" charset="-122"/>
                <a:ea typeface="微软雅黑" panose="020B0503020204020204" pitchFamily="34" charset="-122"/>
              </a:rPr>
              <a:t>有相关工作经历和作品者优先；</a:t>
            </a:r>
            <a:br>
              <a:rPr lang="zh-CN" altLang="en-US" sz="1600" dirty="0">
                <a:latin typeface="微软雅黑" panose="020B0503020204020204" pitchFamily="34" charset="-122"/>
                <a:ea typeface="微软雅黑" panose="020B0503020204020204" pitchFamily="34" charset="-122"/>
              </a:rPr>
            </a:br>
            <a:r>
              <a:rPr lang="en-US" altLang="zh-CN" sz="1600" dirty="0">
                <a:latin typeface="微软雅黑" panose="020B0503020204020204" pitchFamily="34" charset="-122"/>
                <a:ea typeface="微软雅黑" panose="020B0503020204020204" pitchFamily="34" charset="-122"/>
              </a:rPr>
              <a:t>2.</a:t>
            </a:r>
            <a:r>
              <a:rPr lang="zh-CN" altLang="en-US" sz="1600" dirty="0">
                <a:latin typeface="微软雅黑" panose="020B0503020204020204" pitchFamily="34" charset="-122"/>
                <a:ea typeface="微软雅黑" panose="020B0503020204020204" pitchFamily="34" charset="-122"/>
              </a:rPr>
              <a:t>对各种常用软件有强烈兴趣并有灵敏触觉，富有创造力和激情，并有动手实践良好习惯；</a:t>
            </a:r>
            <a:br>
              <a:rPr lang="zh-CN" altLang="en-US" sz="1600" dirty="0">
                <a:latin typeface="微软雅黑" panose="020B0503020204020204" pitchFamily="34" charset="-122"/>
                <a:ea typeface="微软雅黑" panose="020B0503020204020204" pitchFamily="34" charset="-122"/>
              </a:rPr>
            </a:br>
            <a:r>
              <a:rPr lang="en-US" altLang="zh-CN" sz="1600" dirty="0">
                <a:latin typeface="微软雅黑" panose="020B0503020204020204" pitchFamily="34" charset="-122"/>
                <a:ea typeface="微软雅黑" panose="020B0503020204020204" pitchFamily="34" charset="-122"/>
              </a:rPr>
              <a:t>3.</a:t>
            </a:r>
            <a:r>
              <a:rPr lang="zh-CN" altLang="en-US" sz="1600" dirty="0">
                <a:latin typeface="微软雅黑" panose="020B0503020204020204" pitchFamily="34" charset="-122"/>
                <a:ea typeface="微软雅黑" panose="020B0503020204020204" pitchFamily="34" charset="-122"/>
              </a:rPr>
              <a:t>逻辑思维能力强，熟练掌握业务需求分析、产品需求分解的技巧；</a:t>
            </a:r>
            <a:br>
              <a:rPr lang="zh-CN" altLang="en-US" sz="1600" dirty="0">
                <a:latin typeface="微软雅黑" panose="020B0503020204020204" pitchFamily="34" charset="-122"/>
                <a:ea typeface="微软雅黑" panose="020B0503020204020204" pitchFamily="34" charset="-122"/>
              </a:rPr>
            </a:br>
            <a:r>
              <a:rPr lang="en-US" altLang="zh-CN" sz="1600" dirty="0">
                <a:latin typeface="微软雅黑" panose="020B0503020204020204" pitchFamily="34" charset="-122"/>
                <a:ea typeface="微软雅黑" panose="020B0503020204020204" pitchFamily="34" charset="-122"/>
              </a:rPr>
              <a:t>4.</a:t>
            </a:r>
            <a:r>
              <a:rPr lang="zh-CN" altLang="en-US" sz="1600" dirty="0">
                <a:latin typeface="微软雅黑" panose="020B0503020204020204" pitchFamily="34" charset="-122"/>
                <a:ea typeface="微软雅黑" panose="020B0503020204020204" pitchFamily="34" charset="-122"/>
              </a:rPr>
              <a:t>有大局观，可以在复杂的约束条件下找到平衡或创新的方法；</a:t>
            </a:r>
            <a:br>
              <a:rPr lang="zh-CN" altLang="en-US" sz="1600" dirty="0">
                <a:latin typeface="微软雅黑" panose="020B0503020204020204" pitchFamily="34" charset="-122"/>
                <a:ea typeface="微软雅黑" panose="020B0503020204020204" pitchFamily="34" charset="-122"/>
              </a:rPr>
            </a:br>
            <a:r>
              <a:rPr lang="en-US" altLang="zh-CN" sz="1600" dirty="0">
                <a:latin typeface="微软雅黑" panose="020B0503020204020204" pitchFamily="34" charset="-122"/>
                <a:ea typeface="微软雅黑" panose="020B0503020204020204" pitchFamily="34" charset="-122"/>
              </a:rPr>
              <a:t>5.</a:t>
            </a:r>
            <a:r>
              <a:rPr lang="zh-CN" altLang="en-US" sz="1600" dirty="0">
                <a:latin typeface="微软雅黑" panose="020B0503020204020204" pitchFamily="34" charset="-122"/>
                <a:ea typeface="微软雅黑" panose="020B0503020204020204" pitchFamily="34" charset="-122"/>
              </a:rPr>
              <a:t>主动性高，具优秀的理解、沟通与协调能力，很强的文字表达能力；个性乐观开朗，善于和各种背景的人合作；</a:t>
            </a:r>
            <a:br>
              <a:rPr lang="zh-CN" altLang="en-US" sz="1600" dirty="0">
                <a:latin typeface="微软雅黑" panose="020B0503020204020204" pitchFamily="34" charset="-122"/>
                <a:ea typeface="微软雅黑" panose="020B0503020204020204" pitchFamily="34" charset="-122"/>
              </a:rPr>
            </a:br>
            <a:r>
              <a:rPr lang="en-US" altLang="zh-CN" sz="1600" dirty="0">
                <a:latin typeface="微软雅黑" panose="020B0503020204020204" pitchFamily="34" charset="-122"/>
                <a:ea typeface="微软雅黑" panose="020B0503020204020204" pitchFamily="34" charset="-122"/>
              </a:rPr>
              <a:t>6.</a:t>
            </a:r>
            <a:r>
              <a:rPr lang="zh-CN" altLang="en-US" sz="1600" dirty="0">
                <a:latin typeface="微软雅黑" panose="020B0503020204020204" pitchFamily="34" charset="-122"/>
                <a:ea typeface="微软雅黑" panose="020B0503020204020204" pitchFamily="34" charset="-122"/>
              </a:rPr>
              <a:t>对交互设计过程有深入了解，能熟练应用站点结构图、流程图等交互设计方法；</a:t>
            </a:r>
            <a:br>
              <a:rPr lang="zh-CN" altLang="en-US" sz="1600" dirty="0">
                <a:latin typeface="微软雅黑" panose="020B0503020204020204" pitchFamily="34" charset="-122"/>
                <a:ea typeface="微软雅黑" panose="020B0503020204020204" pitchFamily="34" charset="-122"/>
              </a:rPr>
            </a:br>
            <a:r>
              <a:rPr lang="en-US" altLang="zh-CN" sz="1600" dirty="0">
                <a:latin typeface="微软雅黑" panose="020B0503020204020204" pitchFamily="34" charset="-122"/>
                <a:ea typeface="微软雅黑" panose="020B0503020204020204" pitchFamily="34" charset="-122"/>
              </a:rPr>
              <a:t>7.</a:t>
            </a:r>
            <a:r>
              <a:rPr lang="zh-CN" altLang="en-US" sz="1600" dirty="0">
                <a:latin typeface="微软雅黑" panose="020B0503020204020204" pitchFamily="34" charset="-122"/>
                <a:ea typeface="微软雅黑" panose="020B0503020204020204" pitchFamily="34" charset="-122"/>
              </a:rPr>
              <a:t>有相关岗位的技术和技能，如视觉设计、</a:t>
            </a:r>
            <a:r>
              <a:rPr lang="en-US" altLang="zh-CN" sz="1600" dirty="0">
                <a:solidFill>
                  <a:srgbClr val="FF0000"/>
                </a:solidFill>
                <a:latin typeface="微软雅黑" panose="020B0503020204020204" pitchFamily="34" charset="-122"/>
                <a:ea typeface="微软雅黑" panose="020B0503020204020204" pitchFamily="34" charset="-122"/>
              </a:rPr>
              <a:t>XHTML/CSS</a:t>
            </a:r>
            <a:r>
              <a:rPr lang="zh-CN" altLang="en-US" sz="1600" dirty="0">
                <a:latin typeface="微软雅黑" panose="020B0503020204020204" pitchFamily="34" charset="-122"/>
                <a:ea typeface="微软雅黑" panose="020B0503020204020204" pitchFamily="34" charset="-122"/>
              </a:rPr>
              <a:t>等；</a:t>
            </a:r>
            <a:br>
              <a:rPr lang="zh-CN" altLang="en-US" sz="1600" dirty="0">
                <a:latin typeface="微软雅黑" panose="020B0503020204020204" pitchFamily="34" charset="-122"/>
                <a:ea typeface="微软雅黑" panose="020B0503020204020204" pitchFamily="34" charset="-122"/>
              </a:rPr>
            </a:br>
            <a:r>
              <a:rPr lang="en-US" altLang="zh-CN" sz="1600" dirty="0">
                <a:latin typeface="微软雅黑" panose="020B0503020204020204" pitchFamily="34" charset="-122"/>
                <a:ea typeface="微软雅黑" panose="020B0503020204020204" pitchFamily="34" charset="-122"/>
              </a:rPr>
              <a:t>8.</a:t>
            </a:r>
            <a:r>
              <a:rPr lang="zh-CN" altLang="en-US" sz="1600" dirty="0">
                <a:latin typeface="微软雅黑" panose="020B0503020204020204" pitchFamily="34" charset="-122"/>
                <a:ea typeface="微软雅黑" panose="020B0503020204020204" pitchFamily="34" charset="-122"/>
              </a:rPr>
              <a:t>熟悉</a:t>
            </a:r>
            <a:r>
              <a:rPr lang="zh-CN" altLang="en-US" sz="1600" dirty="0">
                <a:solidFill>
                  <a:srgbClr val="FF0000"/>
                </a:solidFill>
                <a:latin typeface="微软雅黑" panose="020B0503020204020204" pitchFamily="34" charset="-122"/>
                <a:ea typeface="微软雅黑" panose="020B0503020204020204" pitchFamily="34" charset="-122"/>
              </a:rPr>
              <a:t>动画制作、高仿真原型制作者</a:t>
            </a:r>
            <a:r>
              <a:rPr lang="zh-CN" altLang="en-US" sz="1600" dirty="0">
                <a:latin typeface="微软雅黑" panose="020B0503020204020204" pitchFamily="34" charset="-122"/>
                <a:ea typeface="微软雅黑" panose="020B0503020204020204" pitchFamily="34" charset="-122"/>
              </a:rPr>
              <a:t>优先；</a:t>
            </a:r>
            <a:br>
              <a:rPr lang="zh-CN" altLang="en-US" sz="1600" dirty="0">
                <a:latin typeface="微软雅黑" panose="020B0503020204020204" pitchFamily="34" charset="-122"/>
                <a:ea typeface="微软雅黑" panose="020B0503020204020204" pitchFamily="34" charset="-122"/>
              </a:rPr>
            </a:br>
            <a:r>
              <a:rPr lang="en-US" altLang="zh-CN" sz="1600" dirty="0">
                <a:latin typeface="微软雅黑" panose="020B0503020204020204" pitchFamily="34" charset="-122"/>
                <a:ea typeface="微软雅黑" panose="020B0503020204020204" pitchFamily="34" charset="-122"/>
              </a:rPr>
              <a:t>9.</a:t>
            </a:r>
            <a:r>
              <a:rPr lang="zh-CN" altLang="en-US" sz="1600" dirty="0">
                <a:latin typeface="微软雅黑" panose="020B0503020204020204" pitchFamily="34" charset="-122"/>
                <a:ea typeface="微软雅黑" panose="020B0503020204020204" pitchFamily="34" charset="-122"/>
              </a:rPr>
              <a:t>主动性高，具优秀的理解、沟通与协调能力，文字表达能力强；</a:t>
            </a:r>
            <a:br>
              <a:rPr lang="zh-CN" altLang="en-US" sz="1600" dirty="0">
                <a:latin typeface="微软雅黑" panose="020B0503020204020204" pitchFamily="34" charset="-122"/>
                <a:ea typeface="微软雅黑" panose="020B0503020204020204" pitchFamily="34" charset="-122"/>
              </a:rPr>
            </a:br>
            <a:r>
              <a:rPr lang="en-US" altLang="zh-CN" sz="1600" dirty="0">
                <a:latin typeface="微软雅黑" panose="020B0503020204020204" pitchFamily="34" charset="-122"/>
                <a:ea typeface="微软雅黑" panose="020B0503020204020204" pitchFamily="34" charset="-122"/>
              </a:rPr>
              <a:t>10.</a:t>
            </a:r>
            <a:r>
              <a:rPr lang="zh-CN" altLang="en-US" sz="1600" dirty="0">
                <a:latin typeface="微软雅黑" panose="020B0503020204020204" pitchFamily="34" charset="-122"/>
                <a:ea typeface="微软雅黑" panose="020B0503020204020204" pitchFamily="34" charset="-122"/>
              </a:rPr>
              <a:t>有良好的英文阅读能力，英文六级优先；</a:t>
            </a:r>
            <a:br>
              <a:rPr lang="zh-CN" altLang="en-US" sz="1600" dirty="0">
                <a:latin typeface="微软雅黑" panose="020B0503020204020204" pitchFamily="34" charset="-122"/>
                <a:ea typeface="微软雅黑" panose="020B0503020204020204" pitchFamily="34" charset="-122"/>
              </a:rPr>
            </a:br>
            <a:r>
              <a:rPr lang="en-US" altLang="zh-CN" sz="1600" dirty="0">
                <a:latin typeface="微软雅黑" panose="020B0503020204020204" pitchFamily="34" charset="-122"/>
                <a:ea typeface="微软雅黑" panose="020B0503020204020204" pitchFamily="34" charset="-122"/>
              </a:rPr>
              <a:t>11.</a:t>
            </a:r>
            <a:r>
              <a:rPr lang="zh-CN" altLang="en-US" sz="1600" dirty="0">
                <a:solidFill>
                  <a:srgbClr val="FF0000"/>
                </a:solidFill>
                <a:latin typeface="微软雅黑" panose="020B0503020204020204" pitchFamily="34" charset="-122"/>
                <a:ea typeface="微软雅黑" panose="020B0503020204020204" pitchFamily="34" charset="-122"/>
              </a:rPr>
              <a:t>工业设计、计算机、软件工程、心理学</a:t>
            </a:r>
            <a:r>
              <a:rPr lang="zh-CN" altLang="en-US" sz="1600" dirty="0">
                <a:latin typeface="微软雅黑" panose="020B0503020204020204" pitchFamily="34" charset="-122"/>
                <a:ea typeface="微软雅黑" panose="020B0503020204020204" pitchFamily="34" charset="-122"/>
              </a:rPr>
              <a:t>等相关专业本科及以上学历。</a:t>
            </a:r>
            <a:endParaRPr lang="zh-CN" altLang="en-US" sz="1600" dirty="0">
              <a:latin typeface="微软雅黑" panose="020B0503020204020204" pitchFamily="34" charset="-122"/>
              <a:ea typeface="微软雅黑" panose="020B0503020204020204" pitchFamily="34" charset="-122"/>
            </a:endParaRPr>
          </a:p>
          <a:p>
            <a:pPr eaLnBrk="1" hangingPunct="1"/>
            <a:r>
              <a:rPr lang="zh-CN" altLang="en-US" sz="1600" dirty="0">
                <a:latin typeface="微软雅黑" panose="020B0503020204020204" pitchFamily="34" charset="-122"/>
                <a:ea typeface="微软雅黑" panose="020B0503020204020204" pitchFamily="34" charset="-122"/>
              </a:rPr>
              <a:t>工作职责：</a:t>
            </a:r>
            <a:br>
              <a:rPr lang="zh-CN" altLang="en-US" sz="1600" dirty="0">
                <a:latin typeface="微软雅黑" panose="020B0503020204020204" pitchFamily="34" charset="-122"/>
                <a:ea typeface="微软雅黑" panose="020B0503020204020204" pitchFamily="34" charset="-122"/>
              </a:rPr>
            </a:br>
            <a:r>
              <a:rPr lang="en-US" altLang="zh-CN" sz="1600" dirty="0">
                <a:latin typeface="微软雅黑" panose="020B0503020204020204" pitchFamily="34" charset="-122"/>
                <a:ea typeface="微软雅黑" panose="020B0503020204020204" pitchFamily="34" charset="-122"/>
              </a:rPr>
              <a:t>1.</a:t>
            </a:r>
            <a:r>
              <a:rPr lang="zh-CN" altLang="en-US" sz="1600" dirty="0">
                <a:latin typeface="微软雅黑" panose="020B0503020204020204" pitchFamily="34" charset="-122"/>
                <a:ea typeface="微软雅黑" panose="020B0503020204020204" pitchFamily="34" charset="-122"/>
              </a:rPr>
              <a:t>参与产品规划构思和创意过程；</a:t>
            </a:r>
            <a:br>
              <a:rPr lang="zh-CN" altLang="en-US" sz="1600" dirty="0">
                <a:latin typeface="微软雅黑" panose="020B0503020204020204" pitchFamily="34" charset="-122"/>
                <a:ea typeface="微软雅黑" panose="020B0503020204020204" pitchFamily="34" charset="-122"/>
              </a:rPr>
            </a:br>
            <a:r>
              <a:rPr lang="en-US" altLang="zh-CN" sz="1600" dirty="0">
                <a:latin typeface="微软雅黑" panose="020B0503020204020204" pitchFamily="34" charset="-122"/>
                <a:ea typeface="微软雅黑" panose="020B0503020204020204" pitchFamily="34" charset="-122"/>
              </a:rPr>
              <a:t>2.</a:t>
            </a:r>
            <a:r>
              <a:rPr lang="zh-CN" altLang="en-US" sz="1600" dirty="0">
                <a:latin typeface="微软雅黑" panose="020B0503020204020204" pitchFamily="34" charset="-122"/>
                <a:ea typeface="微软雅黑" panose="020B0503020204020204" pitchFamily="34" charset="-122"/>
              </a:rPr>
              <a:t>分析业务需求，并加以分解和归纳出产品人机交互界面需求；</a:t>
            </a:r>
            <a:br>
              <a:rPr lang="zh-CN" altLang="en-US" sz="1600" dirty="0">
                <a:latin typeface="微软雅黑" panose="020B0503020204020204" pitchFamily="34" charset="-122"/>
                <a:ea typeface="微软雅黑" panose="020B0503020204020204" pitchFamily="34" charset="-122"/>
              </a:rPr>
            </a:br>
            <a:r>
              <a:rPr lang="en-US" altLang="zh-CN" sz="1600" dirty="0">
                <a:latin typeface="微软雅黑" panose="020B0503020204020204" pitchFamily="34" charset="-122"/>
                <a:ea typeface="微软雅黑" panose="020B0503020204020204" pitchFamily="34" charset="-122"/>
              </a:rPr>
              <a:t>3.</a:t>
            </a:r>
            <a:r>
              <a:rPr lang="zh-CN" altLang="en-US" sz="1600" dirty="0">
                <a:latin typeface="微软雅黑" panose="020B0503020204020204" pitchFamily="34" charset="-122"/>
                <a:ea typeface="微软雅黑" panose="020B0503020204020204" pitchFamily="34" charset="-122"/>
              </a:rPr>
              <a:t>设计软件的人机交互界面结构、用户操作流程等；</a:t>
            </a:r>
            <a:br>
              <a:rPr lang="zh-CN" altLang="en-US" sz="1600" dirty="0">
                <a:latin typeface="微软雅黑" panose="020B0503020204020204" pitchFamily="34" charset="-122"/>
                <a:ea typeface="微软雅黑" panose="020B0503020204020204" pitchFamily="34" charset="-122"/>
              </a:rPr>
            </a:br>
            <a:r>
              <a:rPr lang="en-US" altLang="zh-CN" sz="1600" dirty="0">
                <a:latin typeface="微软雅黑" panose="020B0503020204020204" pitchFamily="34" charset="-122"/>
                <a:ea typeface="微软雅黑" panose="020B0503020204020204" pitchFamily="34" charset="-122"/>
              </a:rPr>
              <a:t>4.</a:t>
            </a:r>
            <a:r>
              <a:rPr lang="zh-CN" altLang="en-US" sz="1600" dirty="0">
                <a:latin typeface="微软雅黑" panose="020B0503020204020204" pitchFamily="34" charset="-122"/>
                <a:ea typeface="微软雅黑" panose="020B0503020204020204" pitchFamily="34" charset="-122"/>
              </a:rPr>
              <a:t>参与公司前瞻性产品的创意设计；</a:t>
            </a:r>
            <a:br>
              <a:rPr lang="zh-CN" altLang="en-US" sz="1600" dirty="0">
                <a:latin typeface="微软雅黑" panose="020B0503020204020204" pitchFamily="34" charset="-122"/>
                <a:ea typeface="微软雅黑" panose="020B0503020204020204" pitchFamily="34" charset="-122"/>
              </a:rPr>
            </a:br>
            <a:r>
              <a:rPr lang="en-US" altLang="zh-CN" sz="1600" dirty="0">
                <a:latin typeface="微软雅黑" panose="020B0503020204020204" pitchFamily="34" charset="-122"/>
                <a:ea typeface="微软雅黑" panose="020B0503020204020204" pitchFamily="34" charset="-122"/>
              </a:rPr>
              <a:t>5.</a:t>
            </a:r>
            <a:r>
              <a:rPr lang="zh-CN" altLang="en-US" sz="1600" dirty="0">
                <a:latin typeface="微软雅黑" panose="020B0503020204020204" pitchFamily="34" charset="-122"/>
                <a:ea typeface="微软雅黑" panose="020B0503020204020204" pitchFamily="34" charset="-122"/>
              </a:rPr>
              <a:t>制作相关仿真原型。</a:t>
            </a:r>
            <a:endParaRPr lang="zh-CN" altLang="en-US" sz="1600" dirty="0">
              <a:latin typeface="微软雅黑" panose="020B0503020204020204" pitchFamily="34" charset="-122"/>
              <a:ea typeface="微软雅黑" panose="020B0503020204020204" pitchFamily="34" charset="-122"/>
            </a:endParaRPr>
          </a:p>
          <a:p>
            <a:pPr eaLnBrk="1" hangingPunct="1"/>
            <a:endParaRPr lang="zh-CN" altLang="en-US" dirty="0">
              <a:latin typeface="微软雅黑" panose="020B0503020204020204" pitchFamily="34" charset="-122"/>
              <a:ea typeface="微软雅黑" panose="020B0503020204020204" pitchFamily="34" charset="-122"/>
            </a:endParaRP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4865" name="日期占位符 1"/>
          <p:cNvSpPr>
            <a:spLocks noGrp="1"/>
          </p:cNvSpPr>
          <p:nvPr>
            <p:ph type="dt" sz="half" idx="10"/>
          </p:nvPr>
        </p:nvSpPr>
        <p:spPr>
          <a:ln/>
        </p:spPr>
        <p:txBody>
          <a:bodyPr wrap="none" lIns="92075" tIns="46038" rIns="92075" bIns="46038" anchor="ctr"/>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fld id="{BB962C8B-B14F-4D97-AF65-F5344CB8AC3E}" type="datetime1">
              <a:rPr lang="zh-CN" altLang="en-US" sz="1400" dirty="0">
                <a:solidFill>
                  <a:schemeClr val="hlink"/>
                </a:solidFill>
              </a:rPr>
            </a:fld>
            <a:endParaRPr lang="zh-CN" altLang="en-US" sz="1400" dirty="0">
              <a:solidFill>
                <a:schemeClr val="hlink"/>
              </a:solidFill>
            </a:endParaRPr>
          </a:p>
        </p:txBody>
      </p:sp>
      <p:sp>
        <p:nvSpPr>
          <p:cNvPr id="164866" name="标题 1"/>
          <p:cNvSpPr>
            <a:spLocks noGrp="1"/>
          </p:cNvSpPr>
          <p:nvPr>
            <p:ph type="title"/>
          </p:nvPr>
        </p:nvSpPr>
        <p:spPr>
          <a:xfrm>
            <a:off x="500063" y="500063"/>
            <a:ext cx="8229600" cy="725487"/>
          </a:xfrm>
          <a:ln/>
        </p:spPr>
        <p:txBody>
          <a:bodyPr vert="horz" wrap="square" lIns="92075" tIns="46038" rIns="92075" bIns="46038" anchor="ctr"/>
          <a:p>
            <a:pPr eaLnBrk="1" hangingPunct="1"/>
            <a:endParaRPr lang="zh-CN" altLang="en-US" sz="3600" dirty="0">
              <a:latin typeface="隶书" panose="02010509060101010101" pitchFamily="49" charset="-122"/>
              <a:ea typeface="隶书" panose="02010509060101010101" pitchFamily="49" charset="-122"/>
            </a:endParaRPr>
          </a:p>
        </p:txBody>
      </p:sp>
      <p:sp>
        <p:nvSpPr>
          <p:cNvPr id="164867" name="内容占位符 2"/>
          <p:cNvSpPr>
            <a:spLocks noGrp="1"/>
          </p:cNvSpPr>
          <p:nvPr>
            <p:ph idx="4294967295"/>
          </p:nvPr>
        </p:nvSpPr>
        <p:spPr>
          <a:xfrm>
            <a:off x="457200" y="1285875"/>
            <a:ext cx="8229600" cy="4840288"/>
          </a:xfrm>
          <a:ln/>
        </p:spPr>
        <p:txBody>
          <a:bodyPr vert="horz" wrap="square" lIns="92075" tIns="46038" rIns="92075" bIns="46038" anchor="t"/>
          <a:p>
            <a:pPr eaLnBrk="1" hangingPunct="1"/>
            <a:r>
              <a:rPr lang="en-US" altLang="zh-CN" sz="2000" dirty="0">
                <a:latin typeface="微软雅黑" panose="020B0503020204020204" pitchFamily="34" charset="-122"/>
                <a:ea typeface="微软雅黑" panose="020B0503020204020204" pitchFamily="34" charset="-122"/>
              </a:rPr>
              <a:t>1. </a:t>
            </a:r>
            <a:r>
              <a:rPr lang="zh-CN" altLang="en-US" sz="2000" dirty="0">
                <a:latin typeface="微软雅黑" panose="020B0503020204020204" pitchFamily="34" charset="-122"/>
                <a:ea typeface="微软雅黑" panose="020B0503020204020204" pitchFamily="34" charset="-122"/>
              </a:rPr>
              <a:t>交互设计的经验，或多或少，当然经验丰富者优先。 </a:t>
            </a:r>
            <a:br>
              <a:rPr lang="zh-CN" altLang="en-US" sz="2000" dirty="0">
                <a:latin typeface="微软雅黑" panose="020B0503020204020204" pitchFamily="34" charset="-122"/>
                <a:ea typeface="微软雅黑" panose="020B0503020204020204" pitchFamily="34" charset="-122"/>
              </a:rPr>
            </a:br>
            <a:r>
              <a:rPr lang="en-US" altLang="zh-CN" sz="2000" dirty="0">
                <a:latin typeface="微软雅黑" panose="020B0503020204020204" pitchFamily="34" charset="-122"/>
                <a:ea typeface="微软雅黑" panose="020B0503020204020204" pitchFamily="34" charset="-122"/>
              </a:rPr>
              <a:t>2. </a:t>
            </a:r>
            <a:r>
              <a:rPr lang="zh-CN" altLang="en-US" sz="2000" dirty="0">
                <a:latin typeface="微软雅黑" panose="020B0503020204020204" pitchFamily="34" charset="-122"/>
                <a:ea typeface="微软雅黑" panose="020B0503020204020204" pitchFamily="34" charset="-122"/>
              </a:rPr>
              <a:t>给出高质量的</a:t>
            </a:r>
            <a:r>
              <a:rPr lang="zh-CN" altLang="en-US" sz="2000" dirty="0">
                <a:solidFill>
                  <a:srgbClr val="FF0000"/>
                </a:solidFill>
                <a:latin typeface="微软雅黑" panose="020B0503020204020204" pitchFamily="34" charset="-122"/>
                <a:ea typeface="微软雅黑" panose="020B0503020204020204" pitchFamily="34" charset="-122"/>
              </a:rPr>
              <a:t>产品原型，流程图，线框图</a:t>
            </a:r>
            <a:r>
              <a:rPr lang="zh-CN" altLang="en-US" sz="2000" dirty="0">
                <a:latin typeface="微软雅黑" panose="020B0503020204020204" pitchFamily="34" charset="-122"/>
                <a:ea typeface="微软雅黑" panose="020B0503020204020204" pitchFamily="34" charset="-122"/>
              </a:rPr>
              <a:t>，清晰的表达自己的设计方案。 </a:t>
            </a:r>
            <a:br>
              <a:rPr lang="zh-CN" altLang="en-US" sz="2000" dirty="0">
                <a:latin typeface="微软雅黑" panose="020B0503020204020204" pitchFamily="34" charset="-122"/>
                <a:ea typeface="微软雅黑" panose="020B0503020204020204" pitchFamily="34" charset="-122"/>
              </a:rPr>
            </a:br>
            <a:r>
              <a:rPr lang="en-US" altLang="zh-CN" sz="2000" dirty="0">
                <a:latin typeface="微软雅黑" panose="020B0503020204020204" pitchFamily="34" charset="-122"/>
                <a:ea typeface="微软雅黑" panose="020B0503020204020204" pitchFamily="34" charset="-122"/>
              </a:rPr>
              <a:t>3. </a:t>
            </a:r>
            <a:r>
              <a:rPr lang="zh-CN" altLang="en-US" sz="2000" dirty="0">
                <a:latin typeface="微软雅黑" panose="020B0503020204020204" pitchFamily="34" charset="-122"/>
                <a:ea typeface="微软雅黑" panose="020B0503020204020204" pitchFamily="34" charset="-122"/>
              </a:rPr>
              <a:t>优秀的沟通和协调能力，能准确的挖掘用户需求，结合商业目标，快速调整设计方案，并获得最终的认可。 </a:t>
            </a:r>
            <a:br>
              <a:rPr lang="zh-CN" altLang="en-US" sz="2000" dirty="0">
                <a:latin typeface="微软雅黑" panose="020B0503020204020204" pitchFamily="34" charset="-122"/>
                <a:ea typeface="微软雅黑" panose="020B0503020204020204" pitchFamily="34" charset="-122"/>
              </a:rPr>
            </a:br>
            <a:r>
              <a:rPr lang="en-US" altLang="zh-CN" sz="2000" dirty="0">
                <a:latin typeface="微软雅黑" panose="020B0503020204020204" pitchFamily="34" charset="-122"/>
                <a:ea typeface="微软雅黑" panose="020B0503020204020204" pitchFamily="34" charset="-122"/>
              </a:rPr>
              <a:t>4. </a:t>
            </a:r>
            <a:r>
              <a:rPr lang="zh-CN" altLang="en-US" sz="2000" dirty="0">
                <a:latin typeface="微软雅黑" panose="020B0503020204020204" pitchFamily="34" charset="-122"/>
                <a:ea typeface="微软雅黑" panose="020B0503020204020204" pitchFamily="34" charset="-122"/>
              </a:rPr>
              <a:t>良好的</a:t>
            </a:r>
            <a:r>
              <a:rPr lang="zh-CN" altLang="en-US" sz="2000" dirty="0">
                <a:solidFill>
                  <a:srgbClr val="FF0000"/>
                </a:solidFill>
                <a:latin typeface="微软雅黑" panose="020B0503020204020204" pitchFamily="34" charset="-122"/>
                <a:ea typeface="微软雅黑" panose="020B0503020204020204" pitchFamily="34" charset="-122"/>
              </a:rPr>
              <a:t>视觉设计能力，</a:t>
            </a:r>
            <a:r>
              <a:rPr lang="en-US" altLang="zh-CN" sz="2000" dirty="0">
                <a:solidFill>
                  <a:srgbClr val="FF0000"/>
                </a:solidFill>
                <a:latin typeface="微软雅黑" panose="020B0503020204020204" pitchFamily="34" charset="-122"/>
                <a:ea typeface="微软雅黑" panose="020B0503020204020204" pitchFamily="34" charset="-122"/>
              </a:rPr>
              <a:t>Photoshop</a:t>
            </a:r>
            <a:r>
              <a:rPr lang="zh-CN" altLang="en-US" sz="2000" dirty="0">
                <a:solidFill>
                  <a:srgbClr val="FF0000"/>
                </a:solidFill>
                <a:latin typeface="微软雅黑" panose="020B0503020204020204" pitchFamily="34" charset="-122"/>
                <a:ea typeface="微软雅黑" panose="020B0503020204020204" pitchFamily="34" charset="-122"/>
              </a:rPr>
              <a:t>，</a:t>
            </a:r>
            <a:r>
              <a:rPr lang="en-US" altLang="zh-CN" sz="2000" dirty="0">
                <a:solidFill>
                  <a:srgbClr val="FF0000"/>
                </a:solidFill>
                <a:latin typeface="微软雅黑" panose="020B0503020204020204" pitchFamily="34" charset="-122"/>
                <a:ea typeface="微软雅黑" panose="020B0503020204020204" pitchFamily="34" charset="-122"/>
              </a:rPr>
              <a:t>Dreamweaver</a:t>
            </a:r>
            <a:r>
              <a:rPr lang="zh-CN" altLang="en-US" sz="2000" dirty="0">
                <a:solidFill>
                  <a:srgbClr val="FF0000"/>
                </a:solidFill>
                <a:latin typeface="微软雅黑" panose="020B0503020204020204" pitchFamily="34" charset="-122"/>
                <a:ea typeface="微软雅黑" panose="020B0503020204020204" pitchFamily="34" charset="-122"/>
              </a:rPr>
              <a:t>等设计工具熟练运用，能给出高保真度的原型。熟悉</a:t>
            </a:r>
            <a:r>
              <a:rPr lang="en-US" altLang="zh-CN" sz="2000" dirty="0">
                <a:solidFill>
                  <a:srgbClr val="FF0000"/>
                </a:solidFill>
                <a:latin typeface="微软雅黑" panose="020B0503020204020204" pitchFamily="34" charset="-122"/>
                <a:ea typeface="微软雅黑" panose="020B0503020204020204" pitchFamily="34" charset="-122"/>
              </a:rPr>
              <a:t>XHTML</a:t>
            </a:r>
            <a:r>
              <a:rPr lang="zh-CN" altLang="en-US" sz="2000" dirty="0">
                <a:solidFill>
                  <a:srgbClr val="FF0000"/>
                </a:solidFill>
                <a:latin typeface="微软雅黑" panose="020B0503020204020204" pitchFamily="34" charset="-122"/>
                <a:ea typeface="微软雅黑" panose="020B0503020204020204" pitchFamily="34" charset="-122"/>
              </a:rPr>
              <a:t>，</a:t>
            </a:r>
            <a:r>
              <a:rPr lang="en-US" altLang="zh-CN" sz="2000" dirty="0">
                <a:solidFill>
                  <a:srgbClr val="FF0000"/>
                </a:solidFill>
                <a:latin typeface="微软雅黑" panose="020B0503020204020204" pitchFamily="34" charset="-122"/>
                <a:ea typeface="微软雅黑" panose="020B0503020204020204" pitchFamily="34" charset="-122"/>
              </a:rPr>
              <a:t>Javascript</a:t>
            </a:r>
            <a:r>
              <a:rPr lang="zh-CN" altLang="en-US" sz="2000" dirty="0">
                <a:solidFill>
                  <a:srgbClr val="FF0000"/>
                </a:solidFill>
                <a:latin typeface="微软雅黑" panose="020B0503020204020204" pitchFamily="34" charset="-122"/>
                <a:ea typeface="微软雅黑" panose="020B0503020204020204" pitchFamily="34" charset="-122"/>
              </a:rPr>
              <a:t>，</a:t>
            </a:r>
            <a:r>
              <a:rPr lang="en-US" altLang="zh-CN" sz="2000" dirty="0">
                <a:solidFill>
                  <a:srgbClr val="FF0000"/>
                </a:solidFill>
                <a:latin typeface="微软雅黑" panose="020B0503020204020204" pitchFamily="34" charset="-122"/>
                <a:ea typeface="微软雅黑" panose="020B0503020204020204" pitchFamily="34" charset="-122"/>
              </a:rPr>
              <a:t>ActionScript</a:t>
            </a:r>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者优先。 </a:t>
            </a:r>
            <a:br>
              <a:rPr lang="zh-CN" altLang="en-US" sz="2000" dirty="0">
                <a:latin typeface="微软雅黑" panose="020B0503020204020204" pitchFamily="34" charset="-122"/>
                <a:ea typeface="微软雅黑" panose="020B0503020204020204" pitchFamily="34" charset="-122"/>
              </a:rPr>
            </a:br>
            <a:r>
              <a:rPr lang="en-US" altLang="zh-CN" sz="2000" dirty="0">
                <a:latin typeface="微软雅黑" panose="020B0503020204020204" pitchFamily="34" charset="-122"/>
                <a:ea typeface="微软雅黑" panose="020B0503020204020204" pitchFamily="34" charset="-122"/>
              </a:rPr>
              <a:t>5. </a:t>
            </a:r>
            <a:r>
              <a:rPr lang="zh-CN" altLang="en-US" sz="2000" dirty="0">
                <a:latin typeface="微软雅黑" panose="020B0503020204020204" pitchFamily="34" charset="-122"/>
                <a:ea typeface="微软雅黑" panose="020B0503020204020204" pitchFamily="34" charset="-122"/>
              </a:rPr>
              <a:t>基本的程序开发知识，确保你在前期设计时能综合开发成本，给出高效可行的设计方案。 </a:t>
            </a:r>
            <a:br>
              <a:rPr lang="zh-CN" altLang="en-US" sz="2000" dirty="0">
                <a:latin typeface="微软雅黑" panose="020B0503020204020204" pitchFamily="34" charset="-122"/>
                <a:ea typeface="微软雅黑" panose="020B0503020204020204" pitchFamily="34" charset="-122"/>
              </a:rPr>
            </a:br>
            <a:r>
              <a:rPr lang="en-US" altLang="zh-CN" sz="2000" dirty="0">
                <a:latin typeface="微软雅黑" panose="020B0503020204020204" pitchFamily="34" charset="-122"/>
                <a:ea typeface="微软雅黑" panose="020B0503020204020204" pitchFamily="34" charset="-122"/>
              </a:rPr>
              <a:t>6. </a:t>
            </a:r>
            <a:r>
              <a:rPr lang="zh-CN" altLang="en-US" sz="2000" dirty="0">
                <a:latin typeface="微软雅黑" panose="020B0503020204020204" pitchFamily="34" charset="-122"/>
                <a:ea typeface="微软雅黑" panose="020B0503020204020204" pitchFamily="34" charset="-122"/>
              </a:rPr>
              <a:t>人机交互，软件工程，工业设计，视觉传达，或者相关设计学科的学历。我们并不注重学历，当然高学历者优先。 </a:t>
            </a:r>
            <a:br>
              <a:rPr lang="zh-CN" altLang="en-US" sz="2000" dirty="0">
                <a:latin typeface="微软雅黑" panose="020B0503020204020204" pitchFamily="34" charset="-122"/>
                <a:ea typeface="微软雅黑" panose="020B0503020204020204" pitchFamily="34" charset="-122"/>
              </a:rPr>
            </a:br>
            <a:r>
              <a:rPr lang="en-US" altLang="zh-CN" sz="2000" dirty="0">
                <a:latin typeface="微软雅黑" panose="020B0503020204020204" pitchFamily="34" charset="-122"/>
                <a:ea typeface="微软雅黑" panose="020B0503020204020204" pitchFamily="34" charset="-122"/>
              </a:rPr>
              <a:t>7. </a:t>
            </a:r>
            <a:r>
              <a:rPr lang="zh-CN" altLang="en-US" sz="2000" dirty="0">
                <a:latin typeface="微软雅黑" panose="020B0503020204020204" pitchFamily="34" charset="-122"/>
                <a:ea typeface="微软雅黑" panose="020B0503020204020204" pitchFamily="34" charset="-122"/>
              </a:rPr>
              <a:t>英文，能阅读专业资料，能应付日常工作中和外籍同事的交流。（日文也可以，我们也在招日文站的设计师。） </a:t>
            </a:r>
            <a:br>
              <a:rPr lang="zh-CN" altLang="en-US" sz="2000" dirty="0">
                <a:latin typeface="微软雅黑" panose="020B0503020204020204" pitchFamily="34" charset="-122"/>
                <a:ea typeface="微软雅黑" panose="020B0503020204020204" pitchFamily="34" charset="-122"/>
              </a:rPr>
            </a:br>
            <a:r>
              <a:rPr lang="en-US" altLang="zh-CN" sz="2000" dirty="0">
                <a:latin typeface="微软雅黑" panose="020B0503020204020204" pitchFamily="34" charset="-122"/>
                <a:ea typeface="微软雅黑" panose="020B0503020204020204" pitchFamily="34" charset="-122"/>
              </a:rPr>
              <a:t>8. </a:t>
            </a:r>
            <a:r>
              <a:rPr lang="zh-CN" altLang="en-US" sz="2000" dirty="0">
                <a:latin typeface="微软雅黑" panose="020B0503020204020204" pitchFamily="34" charset="-122"/>
                <a:ea typeface="微软雅黑" panose="020B0503020204020204" pitchFamily="34" charset="-122"/>
              </a:rPr>
              <a:t>在各个有趣的网站都有自己的注册帐号。眼界是能力的基础。 </a:t>
            </a:r>
            <a:br>
              <a:rPr lang="zh-CN" altLang="en-US" sz="2000" dirty="0">
                <a:latin typeface="微软雅黑" panose="020B0503020204020204" pitchFamily="34" charset="-122"/>
                <a:ea typeface="微软雅黑" panose="020B0503020204020204" pitchFamily="34" charset="-122"/>
              </a:rPr>
            </a:br>
            <a:r>
              <a:rPr lang="en-US" altLang="zh-CN" sz="2000" dirty="0">
                <a:latin typeface="微软雅黑" panose="020B0503020204020204" pitchFamily="34" charset="-122"/>
                <a:ea typeface="微软雅黑" panose="020B0503020204020204" pitchFamily="34" charset="-122"/>
              </a:rPr>
              <a:t>9. </a:t>
            </a:r>
            <a:r>
              <a:rPr lang="zh-CN" altLang="en-US" sz="2000" dirty="0">
                <a:latin typeface="微软雅黑" panose="020B0503020204020204" pitchFamily="34" charset="-122"/>
                <a:ea typeface="微软雅黑" panose="020B0503020204020204" pitchFamily="34" charset="-122"/>
              </a:rPr>
              <a:t>最重要的一条：学习的心态！</a:t>
            </a:r>
            <a:endParaRPr lang="zh-CN" altLang="en-US" sz="2000" dirty="0">
              <a:latin typeface="微软雅黑" panose="020B0503020204020204" pitchFamily="34" charset="-122"/>
              <a:ea typeface="微软雅黑" panose="020B0503020204020204" pitchFamily="34" charset="-122"/>
            </a:endParaRP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5889" name="日期占位符 3"/>
          <p:cNvSpPr>
            <a:spLocks noGrp="1"/>
          </p:cNvSpPr>
          <p:nvPr>
            <p:ph type="dt" sz="half" idx="10"/>
          </p:nvPr>
        </p:nvSpPr>
        <p:spPr>
          <a:ln/>
        </p:spPr>
        <p:txBody>
          <a:bodyPr wrap="none" lIns="92075" tIns="46038" rIns="92075" bIns="46038" anchor="ctr"/>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fld id="{BB962C8B-B14F-4D97-AF65-F5344CB8AC3E}" type="datetime1">
              <a:rPr lang="zh-CN" altLang="en-US" sz="1400" dirty="0">
                <a:solidFill>
                  <a:schemeClr val="hlink"/>
                </a:solidFill>
              </a:rPr>
            </a:fld>
            <a:endParaRPr lang="zh-CN" altLang="en-US" sz="1400" dirty="0">
              <a:solidFill>
                <a:schemeClr val="hlink"/>
              </a:solidFill>
            </a:endParaRPr>
          </a:p>
        </p:txBody>
      </p:sp>
      <p:sp>
        <p:nvSpPr>
          <p:cNvPr id="165890" name="灯片编号占位符 4"/>
          <p:cNvSpPr>
            <a:spLocks noGrp="1"/>
          </p:cNvSpPr>
          <p:nvPr/>
        </p:nvSpPr>
        <p:spPr>
          <a:xfrm>
            <a:off x="8316913" y="6597650"/>
            <a:ext cx="1258887" cy="260350"/>
          </a:xfrm>
          <a:prstGeom prst="rect">
            <a:avLst/>
          </a:prstGeom>
          <a:noFill/>
          <a:ln w="9525">
            <a:noFill/>
          </a:ln>
        </p:spPr>
        <p:txBody>
          <a:bodyPr lIns="92075" tIns="46038" rIns="92075" bIns="46038" anchor="t"/>
          <a:p>
            <a:pPr eaLnBrk="0" hangingPunct="0"/>
            <a:fld id="{9A0DB2DC-4C9A-4742-B13C-FB6460FD3503}" type="slidenum">
              <a:rPr lang="en-US" altLang="zh-CN" dirty="0">
                <a:latin typeface="Arial" panose="020B0604020202020204" pitchFamily="34" charset="0"/>
                <a:ea typeface="宋体" panose="02010600030101010101" pitchFamily="2" charset="-122"/>
              </a:rPr>
            </a:fld>
            <a:endParaRPr lang="en-US" altLang="zh-CN" dirty="0">
              <a:latin typeface="Arial" panose="020B0604020202020204" pitchFamily="34" charset="0"/>
              <a:ea typeface="宋体" panose="02010600030101010101" pitchFamily="2" charset="-122"/>
            </a:endParaRPr>
          </a:p>
        </p:txBody>
      </p:sp>
      <p:sp>
        <p:nvSpPr>
          <p:cNvPr id="165891" name="Rectangle 2"/>
          <p:cNvSpPr>
            <a:spLocks noGrp="1"/>
          </p:cNvSpPr>
          <p:nvPr>
            <p:ph type="ctrTitle"/>
          </p:nvPr>
        </p:nvSpPr>
        <p:spPr>
          <a:xfrm>
            <a:off x="1524000" y="88900"/>
            <a:ext cx="7019925" cy="765175"/>
          </a:xfrm>
          <a:ln/>
        </p:spPr>
        <p:txBody>
          <a:bodyPr vert="horz" wrap="square" lIns="92075" tIns="46038" rIns="92075" bIns="46038" anchor="ctr"/>
          <a:p>
            <a:pPr eaLnBrk="1" hangingPunct="1"/>
            <a:r>
              <a:rPr lang="zh-CN" altLang="en-US" dirty="0"/>
              <a:t>智能手机操作界面分析</a:t>
            </a:r>
            <a:endParaRPr lang="zh-CN" altLang="en-US" dirty="0"/>
          </a:p>
        </p:txBody>
      </p:sp>
      <p:sp>
        <p:nvSpPr>
          <p:cNvPr id="164868" name="Rectangle 3"/>
          <p:cNvSpPr>
            <a:spLocks noGrp="1"/>
          </p:cNvSpPr>
          <p:nvPr>
            <p:ph type="subTitle" idx="1"/>
          </p:nvPr>
        </p:nvSpPr>
        <p:spPr>
          <a:xfrm>
            <a:off x="381000" y="1066800"/>
            <a:ext cx="3505200" cy="5073650"/>
          </a:xfrm>
          <a:ln/>
        </p:spPr>
        <p:txBody>
          <a:bodyPr vert="horz" wrap="square" lIns="92075" tIns="46038" rIns="92075" bIns="46038" anchor="t"/>
          <a:p>
            <a:pPr marL="342900" indent="-342900" algn="l" defTabSz="0" eaLnBrk="1" hangingPunct="1">
              <a:buSzPct val="50000"/>
              <a:buChar char="n"/>
            </a:pPr>
            <a:r>
              <a:rPr lang="zh-CN" altLang="en-US" dirty="0">
                <a:latin typeface="+mn-lt"/>
                <a:ea typeface="+mn-ea"/>
                <a:cs typeface="+mn-cs"/>
                <a:sym typeface="Arial" panose="020B0604020202020204" pitchFamily="34" charset="0"/>
              </a:rPr>
              <a:t>切换效果</a:t>
            </a:r>
            <a:endParaRPr lang="zh-CN" altLang="en-US" dirty="0">
              <a:latin typeface="+mn-lt"/>
              <a:ea typeface="+mn-ea"/>
              <a:cs typeface="+mn-cs"/>
              <a:sym typeface="Arial" panose="020B0604020202020204" pitchFamily="34" charset="0"/>
            </a:endParaRPr>
          </a:p>
          <a:p>
            <a:pPr marL="342900" indent="-342900" algn="l" defTabSz="0" eaLnBrk="1" hangingPunct="1">
              <a:buSzPct val="50000"/>
              <a:buChar char="n"/>
            </a:pPr>
            <a:r>
              <a:rPr lang="en-US" altLang="zh-CN" dirty="0">
                <a:latin typeface="+mn-lt"/>
                <a:ea typeface="+mn-ea"/>
                <a:cs typeface="+mn-cs"/>
                <a:sym typeface="Arial" panose="020B0604020202020204" pitchFamily="34" charset="0"/>
              </a:rPr>
              <a:t>Touch</a:t>
            </a:r>
            <a:r>
              <a:rPr lang="zh-CN" altLang="en-US" dirty="0">
                <a:latin typeface="+mn-lt"/>
                <a:ea typeface="+mn-ea"/>
                <a:cs typeface="+mn-cs"/>
                <a:sym typeface="Arial" panose="020B0604020202020204" pitchFamily="34" charset="0"/>
              </a:rPr>
              <a:t>和</a:t>
            </a:r>
            <a:r>
              <a:rPr lang="en-US" altLang="zh-CN" dirty="0">
                <a:latin typeface="+mn-lt"/>
                <a:ea typeface="+mn-ea"/>
                <a:cs typeface="+mn-cs"/>
                <a:sym typeface="Arial" panose="020B0604020202020204" pitchFamily="34" charset="0"/>
              </a:rPr>
              <a:t>Gesture</a:t>
            </a:r>
            <a:endParaRPr lang="zh-CN" altLang="en-US" dirty="0">
              <a:latin typeface="+mn-lt"/>
              <a:ea typeface="+mn-ea"/>
              <a:cs typeface="+mn-cs"/>
              <a:sym typeface="Arial" panose="020B0604020202020204" pitchFamily="34" charset="0"/>
            </a:endParaRPr>
          </a:p>
          <a:p>
            <a:pPr marL="342900" indent="-342900" algn="l" defTabSz="0" eaLnBrk="1" hangingPunct="1">
              <a:buSzPct val="50000"/>
              <a:buChar char="n"/>
            </a:pPr>
            <a:r>
              <a:rPr lang="zh-CN" altLang="en-US" dirty="0">
                <a:latin typeface="+mn-lt"/>
                <a:ea typeface="+mn-ea"/>
                <a:cs typeface="+mn-cs"/>
                <a:sym typeface="Arial" panose="020B0604020202020204" pitchFamily="34" charset="0"/>
              </a:rPr>
              <a:t>重力感应</a:t>
            </a:r>
            <a:endParaRPr lang="zh-CN" altLang="en-US" dirty="0">
              <a:latin typeface="+mn-lt"/>
              <a:ea typeface="+mn-ea"/>
              <a:cs typeface="+mn-cs"/>
              <a:sym typeface="Arial" panose="020B0604020202020204" pitchFamily="34" charset="0"/>
            </a:endParaRPr>
          </a:p>
        </p:txBody>
      </p:sp>
      <p:sp>
        <p:nvSpPr>
          <p:cNvPr id="164869" name="Text Box 4"/>
          <p:cNvSpPr/>
          <p:nvPr/>
        </p:nvSpPr>
        <p:spPr>
          <a:xfrm>
            <a:off x="4572000" y="1219200"/>
            <a:ext cx="1447800" cy="2282825"/>
          </a:xfrm>
          <a:prstGeom prst="rect">
            <a:avLst/>
          </a:prstGeom>
          <a:noFill/>
          <a:ln w="9525">
            <a:noFill/>
          </a:ln>
        </p:spPr>
        <p:txBody>
          <a:bodyPr anchor="t">
            <a:spAutoFit/>
          </a:bodyPr>
          <a:p>
            <a:pPr eaLnBrk="0" hangingPunct="0"/>
            <a:r>
              <a:rPr lang="zh-CN" altLang="en-US" sz="2400" b="1" dirty="0">
                <a:solidFill>
                  <a:srgbClr val="0000FF"/>
                </a:solidFill>
                <a:latin typeface="黑体" panose="02010609060101010101" pitchFamily="49" charset="-122"/>
                <a:ea typeface="宋体" panose="02010600030101010101" pitchFamily="2" charset="-122"/>
                <a:sym typeface="黑体" panose="02010609060101010101" pitchFamily="49" charset="-122"/>
              </a:rPr>
              <a:t>滑动切换</a:t>
            </a:r>
            <a:endParaRPr lang="zh-CN" altLang="en-US" sz="2400" b="1" dirty="0">
              <a:solidFill>
                <a:srgbClr val="0000FF"/>
              </a:solidFill>
              <a:latin typeface="黑体" panose="02010609060101010101" pitchFamily="49" charset="-122"/>
              <a:ea typeface="宋体" panose="02010600030101010101" pitchFamily="2" charset="-122"/>
              <a:sym typeface="黑体" panose="02010609060101010101" pitchFamily="49" charset="-122"/>
            </a:endParaRPr>
          </a:p>
          <a:p>
            <a:pPr eaLnBrk="0" hangingPunct="0"/>
            <a:r>
              <a:rPr lang="zh-CN" altLang="en-US" sz="2400" b="1" dirty="0">
                <a:solidFill>
                  <a:srgbClr val="0000FF"/>
                </a:solidFill>
                <a:latin typeface="黑体" panose="02010609060101010101" pitchFamily="49" charset="-122"/>
                <a:ea typeface="宋体" panose="02010600030101010101" pitchFamily="2" charset="-122"/>
                <a:sym typeface="黑体" panose="02010609060101010101" pitchFamily="49" charset="-122"/>
              </a:rPr>
              <a:t>遮罩弹出</a:t>
            </a:r>
            <a:endParaRPr lang="zh-CN" altLang="en-US" sz="2400" b="1" dirty="0">
              <a:solidFill>
                <a:srgbClr val="0000FF"/>
              </a:solidFill>
              <a:latin typeface="黑体" panose="02010609060101010101" pitchFamily="49" charset="-122"/>
              <a:ea typeface="宋体" panose="02010600030101010101" pitchFamily="2" charset="-122"/>
              <a:sym typeface="黑体" panose="02010609060101010101" pitchFamily="49" charset="-122"/>
            </a:endParaRPr>
          </a:p>
          <a:p>
            <a:pPr eaLnBrk="0" hangingPunct="0"/>
            <a:r>
              <a:rPr lang="zh-CN" altLang="en-US" sz="2400" b="1" dirty="0">
                <a:solidFill>
                  <a:srgbClr val="0000FF"/>
                </a:solidFill>
                <a:latin typeface="黑体" panose="02010609060101010101" pitchFamily="49" charset="-122"/>
                <a:ea typeface="宋体" panose="02010600030101010101" pitchFamily="2" charset="-122"/>
                <a:sym typeface="黑体" panose="02010609060101010101" pitchFamily="49" charset="-122"/>
              </a:rPr>
              <a:t>渐入渐出</a:t>
            </a:r>
            <a:endParaRPr lang="zh-CN" altLang="en-US" sz="2400" b="1" dirty="0">
              <a:solidFill>
                <a:srgbClr val="0000FF"/>
              </a:solidFill>
              <a:latin typeface="黑体" panose="02010609060101010101" pitchFamily="49" charset="-122"/>
              <a:ea typeface="宋体" panose="02010600030101010101" pitchFamily="2" charset="-122"/>
              <a:sym typeface="黑体" panose="02010609060101010101" pitchFamily="49" charset="-122"/>
            </a:endParaRPr>
          </a:p>
          <a:p>
            <a:pPr eaLnBrk="0" hangingPunct="0"/>
            <a:r>
              <a:rPr lang="zh-CN" altLang="en-US" sz="2400" b="1" dirty="0">
                <a:solidFill>
                  <a:srgbClr val="0000FF"/>
                </a:solidFill>
                <a:latin typeface="黑体" panose="02010609060101010101" pitchFamily="49" charset="-122"/>
                <a:ea typeface="宋体" panose="02010600030101010101" pitchFamily="2" charset="-122"/>
                <a:sym typeface="黑体" panose="02010609060101010101" pitchFamily="49" charset="-122"/>
              </a:rPr>
              <a:t>闪屏</a:t>
            </a:r>
            <a:endParaRPr lang="zh-CN" altLang="en-US" sz="2400" b="1" dirty="0">
              <a:solidFill>
                <a:srgbClr val="0000FF"/>
              </a:solidFill>
              <a:latin typeface="黑体" panose="02010609060101010101" pitchFamily="49" charset="-122"/>
              <a:ea typeface="宋体" panose="02010600030101010101" pitchFamily="2" charset="-122"/>
              <a:sym typeface="黑体" panose="02010609060101010101" pitchFamily="49" charset="-122"/>
            </a:endParaRPr>
          </a:p>
          <a:p>
            <a:pPr eaLnBrk="0" hangingPunct="0"/>
            <a:r>
              <a:rPr lang="en-US" altLang="zh-CN" sz="2400" b="1" dirty="0">
                <a:solidFill>
                  <a:srgbClr val="0000FF"/>
                </a:solidFill>
                <a:latin typeface="黑体" panose="02010609060101010101" pitchFamily="49" charset="-122"/>
                <a:ea typeface="宋体" panose="02010600030101010101" pitchFamily="2" charset="-122"/>
                <a:sym typeface="黑体" panose="02010609060101010101" pitchFamily="49" charset="-122"/>
              </a:rPr>
              <a:t>Zoomin</a:t>
            </a:r>
            <a:endParaRPr lang="zh-CN" altLang="en-US" sz="2400" b="1" dirty="0">
              <a:solidFill>
                <a:srgbClr val="0000FF"/>
              </a:solidFill>
              <a:latin typeface="黑体" panose="02010609060101010101" pitchFamily="49" charset="-122"/>
              <a:ea typeface="宋体" panose="02010600030101010101" pitchFamily="2" charset="-122"/>
              <a:sym typeface="黑体" panose="02010609060101010101" pitchFamily="49" charset="-122"/>
            </a:endParaRPr>
          </a:p>
          <a:p>
            <a:pPr eaLnBrk="0" hangingPunct="0"/>
            <a:r>
              <a:rPr lang="en-US" altLang="zh-CN" sz="2400" b="1" dirty="0">
                <a:solidFill>
                  <a:srgbClr val="0000FF"/>
                </a:solidFill>
                <a:latin typeface="黑体" panose="02010609060101010101" pitchFamily="49" charset="-122"/>
                <a:ea typeface="宋体" panose="02010600030101010101" pitchFamily="2" charset="-122"/>
                <a:sym typeface="黑体" panose="02010609060101010101" pitchFamily="49" charset="-122"/>
              </a:rPr>
              <a:t>zoomout</a:t>
            </a:r>
            <a:endParaRPr lang="zh-CN" altLang="en-US" dirty="0">
              <a:latin typeface="Arial" panose="020B0604020202020204" pitchFamily="34" charset="0"/>
              <a:ea typeface="宋体" panose="02010600030101010101" pitchFamily="2" charset="-122"/>
            </a:endParaRPr>
          </a:p>
        </p:txBody>
      </p:sp>
      <p:sp>
        <p:nvSpPr>
          <p:cNvPr id="164870" name="Rectangle 5"/>
          <p:cNvSpPr/>
          <p:nvPr/>
        </p:nvSpPr>
        <p:spPr>
          <a:xfrm>
            <a:off x="2971800" y="2590800"/>
            <a:ext cx="5638800" cy="3013075"/>
          </a:xfrm>
          <a:prstGeom prst="rect">
            <a:avLst/>
          </a:prstGeom>
          <a:noFill/>
          <a:ln w="9525">
            <a:noFill/>
          </a:ln>
        </p:spPr>
        <p:txBody>
          <a:bodyPr anchor="t">
            <a:spAutoFit/>
          </a:bodyPr>
          <a:p>
            <a:pPr eaLnBrk="0" hangingPunct="0"/>
            <a:r>
              <a:rPr lang="en-US" altLang="zh-CN" sz="2400" b="1" dirty="0">
                <a:solidFill>
                  <a:srgbClr val="0000FF"/>
                </a:solidFill>
                <a:latin typeface="黑体" panose="02010609060101010101" pitchFamily="49" charset="-122"/>
                <a:ea typeface="宋体" panose="02010600030101010101" pitchFamily="2" charset="-122"/>
                <a:sym typeface="黑体" panose="02010609060101010101" pitchFamily="49" charset="-122"/>
              </a:rPr>
              <a:t>touchstart :</a:t>
            </a:r>
            <a:r>
              <a:rPr lang="zh-CN" altLang="en-US" sz="2400" b="1" dirty="0">
                <a:solidFill>
                  <a:srgbClr val="0000FF"/>
                </a:solidFill>
                <a:latin typeface="黑体" panose="02010609060101010101" pitchFamily="49" charset="-122"/>
                <a:ea typeface="宋体" panose="02010600030101010101" pitchFamily="2" charset="-122"/>
                <a:sym typeface="黑体" panose="02010609060101010101" pitchFamily="49" charset="-122"/>
              </a:rPr>
              <a:t>手指放在屏幕上时触发</a:t>
            </a:r>
            <a:endParaRPr lang="zh-CN" altLang="en-US" sz="2400" b="1" dirty="0">
              <a:solidFill>
                <a:srgbClr val="0000FF"/>
              </a:solidFill>
              <a:latin typeface="黑体" panose="02010609060101010101" pitchFamily="49" charset="-122"/>
              <a:ea typeface="宋体" panose="02010600030101010101" pitchFamily="2" charset="-122"/>
              <a:sym typeface="黑体" panose="02010609060101010101" pitchFamily="49" charset="-122"/>
            </a:endParaRPr>
          </a:p>
          <a:p>
            <a:pPr eaLnBrk="0" hangingPunct="0"/>
            <a:r>
              <a:rPr lang="en-US" altLang="zh-CN" sz="2400" b="1" dirty="0">
                <a:solidFill>
                  <a:srgbClr val="0000FF"/>
                </a:solidFill>
                <a:latin typeface="黑体" panose="02010609060101010101" pitchFamily="49" charset="-122"/>
                <a:ea typeface="宋体" panose="02010600030101010101" pitchFamily="2" charset="-122"/>
                <a:sym typeface="黑体" panose="02010609060101010101" pitchFamily="49" charset="-122"/>
              </a:rPr>
              <a:t>touchend :</a:t>
            </a:r>
            <a:r>
              <a:rPr lang="zh-CN" altLang="en-US" sz="2400" b="1" dirty="0">
                <a:solidFill>
                  <a:srgbClr val="0000FF"/>
                </a:solidFill>
                <a:latin typeface="黑体" panose="02010609060101010101" pitchFamily="49" charset="-122"/>
                <a:ea typeface="宋体" panose="02010600030101010101" pitchFamily="2" charset="-122"/>
                <a:sym typeface="黑体" panose="02010609060101010101" pitchFamily="49" charset="-122"/>
              </a:rPr>
              <a:t>手指离开屏幕时触发</a:t>
            </a:r>
            <a:endParaRPr lang="zh-CN" altLang="en-US" sz="2400" b="1" dirty="0">
              <a:solidFill>
                <a:srgbClr val="0000FF"/>
              </a:solidFill>
              <a:latin typeface="黑体" panose="02010609060101010101" pitchFamily="49" charset="-122"/>
              <a:ea typeface="宋体" panose="02010600030101010101" pitchFamily="2" charset="-122"/>
              <a:sym typeface="黑体" panose="02010609060101010101" pitchFamily="49" charset="-122"/>
            </a:endParaRPr>
          </a:p>
          <a:p>
            <a:pPr eaLnBrk="0" hangingPunct="0"/>
            <a:r>
              <a:rPr lang="en-US" altLang="zh-CN" sz="2400" b="1" dirty="0">
                <a:solidFill>
                  <a:srgbClr val="0000FF"/>
                </a:solidFill>
                <a:latin typeface="黑体" panose="02010609060101010101" pitchFamily="49" charset="-122"/>
                <a:ea typeface="宋体" panose="02010600030101010101" pitchFamily="2" charset="-122"/>
                <a:sym typeface="黑体" panose="02010609060101010101" pitchFamily="49" charset="-122"/>
              </a:rPr>
              <a:t>touchmove :</a:t>
            </a:r>
            <a:r>
              <a:rPr lang="zh-CN" altLang="en-US" sz="2400" b="1" dirty="0">
                <a:solidFill>
                  <a:srgbClr val="0000FF"/>
                </a:solidFill>
                <a:latin typeface="黑体" panose="02010609060101010101" pitchFamily="49" charset="-122"/>
                <a:ea typeface="宋体" panose="02010600030101010101" pitchFamily="2" charset="-122"/>
                <a:sym typeface="黑体" panose="02010609060101010101" pitchFamily="49" charset="-122"/>
              </a:rPr>
              <a:t>手指在屏幕上移动时触发</a:t>
            </a:r>
            <a:endParaRPr lang="zh-CN" altLang="en-US" sz="2400" b="1" dirty="0">
              <a:solidFill>
                <a:srgbClr val="0000FF"/>
              </a:solidFill>
              <a:latin typeface="黑体" panose="02010609060101010101" pitchFamily="49" charset="-122"/>
              <a:ea typeface="宋体" panose="02010600030101010101" pitchFamily="2" charset="-122"/>
              <a:sym typeface="黑体" panose="02010609060101010101" pitchFamily="49" charset="-122"/>
            </a:endParaRPr>
          </a:p>
          <a:p>
            <a:pPr eaLnBrk="0" hangingPunct="0"/>
            <a:r>
              <a:rPr lang="en-US" altLang="zh-CN" sz="2400" b="1" dirty="0">
                <a:solidFill>
                  <a:srgbClr val="0000FF"/>
                </a:solidFill>
                <a:latin typeface="黑体" panose="02010609060101010101" pitchFamily="49" charset="-122"/>
                <a:ea typeface="宋体" panose="02010600030101010101" pitchFamily="2" charset="-122"/>
                <a:sym typeface="黑体" panose="02010609060101010101" pitchFamily="49" charset="-122"/>
              </a:rPr>
              <a:t>touchcancel :</a:t>
            </a:r>
            <a:r>
              <a:rPr lang="zh-CN" altLang="en-US" sz="2400" b="1" dirty="0">
                <a:solidFill>
                  <a:srgbClr val="0000FF"/>
                </a:solidFill>
                <a:latin typeface="黑体" panose="02010609060101010101" pitchFamily="49" charset="-122"/>
                <a:ea typeface="宋体" panose="02010600030101010101" pitchFamily="2" charset="-122"/>
                <a:sym typeface="黑体" panose="02010609060101010101" pitchFamily="49" charset="-122"/>
              </a:rPr>
              <a:t>取消</a:t>
            </a:r>
            <a:r>
              <a:rPr lang="en-US" altLang="zh-CN" sz="2400" b="1" dirty="0">
                <a:solidFill>
                  <a:srgbClr val="0000FF"/>
                </a:solidFill>
                <a:latin typeface="黑体" panose="02010609060101010101" pitchFamily="49" charset="-122"/>
                <a:ea typeface="宋体" panose="02010600030101010101" pitchFamily="2" charset="-122"/>
                <a:sym typeface="黑体" panose="02010609060101010101" pitchFamily="49" charset="-122"/>
              </a:rPr>
              <a:t>Touch</a:t>
            </a:r>
            <a:r>
              <a:rPr lang="zh-CN" altLang="en-US" sz="2400" b="1" dirty="0">
                <a:solidFill>
                  <a:srgbClr val="0000FF"/>
                </a:solidFill>
                <a:latin typeface="黑体" panose="02010609060101010101" pitchFamily="49" charset="-122"/>
                <a:ea typeface="宋体" panose="02010600030101010101" pitchFamily="2" charset="-122"/>
                <a:sym typeface="黑体" panose="02010609060101010101" pitchFamily="49" charset="-122"/>
              </a:rPr>
              <a:t>事件</a:t>
            </a:r>
            <a:r>
              <a:rPr lang="en-US" altLang="zh-CN" sz="2400" b="1" dirty="0">
                <a:solidFill>
                  <a:srgbClr val="0000FF"/>
                </a:solidFill>
                <a:latin typeface="黑体" panose="02010609060101010101" pitchFamily="49" charset="-122"/>
                <a:ea typeface="宋体" panose="02010600030101010101" pitchFamily="2" charset="-122"/>
                <a:sym typeface="黑体" panose="02010609060101010101" pitchFamily="49" charset="-122"/>
              </a:rPr>
              <a:t>(</a:t>
            </a:r>
            <a:r>
              <a:rPr lang="zh-CN" altLang="en-US" sz="2400" b="1" dirty="0">
                <a:solidFill>
                  <a:srgbClr val="0000FF"/>
                </a:solidFill>
                <a:latin typeface="黑体" panose="02010609060101010101" pitchFamily="49" charset="-122"/>
                <a:ea typeface="宋体" panose="02010600030101010101" pitchFamily="2" charset="-122"/>
                <a:sym typeface="黑体" panose="02010609060101010101" pitchFamily="49" charset="-122"/>
              </a:rPr>
              <a:t>这个貌似是系统触发的</a:t>
            </a:r>
            <a:r>
              <a:rPr lang="en-US" altLang="zh-CN" sz="2400" b="1" dirty="0">
                <a:solidFill>
                  <a:srgbClr val="0000FF"/>
                </a:solidFill>
                <a:latin typeface="黑体" panose="02010609060101010101" pitchFamily="49" charset="-122"/>
                <a:ea typeface="宋体" panose="02010600030101010101" pitchFamily="2" charset="-122"/>
                <a:sym typeface="黑体" panose="02010609060101010101" pitchFamily="49" charset="-122"/>
              </a:rPr>
              <a:t>)</a:t>
            </a:r>
            <a:endParaRPr lang="zh-CN" altLang="en-US" sz="2400" b="1" dirty="0">
              <a:solidFill>
                <a:srgbClr val="0000FF"/>
              </a:solidFill>
              <a:latin typeface="黑体" panose="02010609060101010101" pitchFamily="49" charset="-122"/>
              <a:ea typeface="宋体" panose="02010600030101010101" pitchFamily="2" charset="-122"/>
              <a:sym typeface="黑体" panose="02010609060101010101" pitchFamily="49" charset="-122"/>
            </a:endParaRPr>
          </a:p>
          <a:p>
            <a:pPr eaLnBrk="0" hangingPunct="0"/>
            <a:r>
              <a:rPr lang="en-US" altLang="zh-CN" sz="2400" b="1" dirty="0">
                <a:solidFill>
                  <a:srgbClr val="0000FF"/>
                </a:solidFill>
                <a:latin typeface="黑体" panose="02010609060101010101" pitchFamily="49" charset="-122"/>
                <a:ea typeface="宋体" panose="02010600030101010101" pitchFamily="2" charset="-122"/>
                <a:sym typeface="黑体" panose="02010609060101010101" pitchFamily="49" charset="-122"/>
              </a:rPr>
              <a:t>gesturestart :</a:t>
            </a:r>
            <a:r>
              <a:rPr lang="zh-CN" altLang="en-US" sz="2400" b="1" dirty="0">
                <a:solidFill>
                  <a:srgbClr val="0000FF"/>
                </a:solidFill>
                <a:latin typeface="黑体" panose="02010609060101010101" pitchFamily="49" charset="-122"/>
                <a:ea typeface="宋体" panose="02010600030101010101" pitchFamily="2" charset="-122"/>
                <a:sym typeface="黑体" panose="02010609060101010101" pitchFamily="49" charset="-122"/>
              </a:rPr>
              <a:t>开始手势事件</a:t>
            </a:r>
            <a:endParaRPr lang="zh-CN" altLang="en-US" sz="2400" b="1" dirty="0">
              <a:solidFill>
                <a:srgbClr val="0000FF"/>
              </a:solidFill>
              <a:latin typeface="黑体" panose="02010609060101010101" pitchFamily="49" charset="-122"/>
              <a:ea typeface="宋体" panose="02010600030101010101" pitchFamily="2" charset="-122"/>
              <a:sym typeface="黑体" panose="02010609060101010101" pitchFamily="49" charset="-122"/>
            </a:endParaRPr>
          </a:p>
          <a:p>
            <a:pPr eaLnBrk="0" hangingPunct="0"/>
            <a:r>
              <a:rPr lang="en-US" altLang="zh-CN" sz="2400" b="1" dirty="0">
                <a:solidFill>
                  <a:srgbClr val="0000FF"/>
                </a:solidFill>
                <a:latin typeface="黑体" panose="02010609060101010101" pitchFamily="49" charset="-122"/>
                <a:ea typeface="宋体" panose="02010600030101010101" pitchFamily="2" charset="-122"/>
                <a:sym typeface="黑体" panose="02010609060101010101" pitchFamily="49" charset="-122"/>
              </a:rPr>
              <a:t>gestureend :</a:t>
            </a:r>
            <a:r>
              <a:rPr lang="zh-CN" altLang="en-US" sz="2400" b="1" dirty="0">
                <a:solidFill>
                  <a:srgbClr val="0000FF"/>
                </a:solidFill>
                <a:latin typeface="黑体" panose="02010609060101010101" pitchFamily="49" charset="-122"/>
                <a:ea typeface="宋体" panose="02010600030101010101" pitchFamily="2" charset="-122"/>
                <a:sym typeface="黑体" panose="02010609060101010101" pitchFamily="49" charset="-122"/>
              </a:rPr>
              <a:t>停止手势事件</a:t>
            </a:r>
            <a:endParaRPr lang="zh-CN" altLang="en-US" sz="2400" b="1" dirty="0">
              <a:solidFill>
                <a:srgbClr val="0000FF"/>
              </a:solidFill>
              <a:latin typeface="黑体" panose="02010609060101010101" pitchFamily="49" charset="-122"/>
              <a:ea typeface="宋体" panose="02010600030101010101" pitchFamily="2" charset="-122"/>
              <a:sym typeface="黑体" panose="02010609060101010101" pitchFamily="49" charset="-122"/>
            </a:endParaRPr>
          </a:p>
          <a:p>
            <a:pPr eaLnBrk="0" hangingPunct="0"/>
            <a:r>
              <a:rPr lang="en-US" altLang="zh-CN" sz="2400" b="1" dirty="0">
                <a:solidFill>
                  <a:srgbClr val="0000FF"/>
                </a:solidFill>
                <a:latin typeface="黑体" panose="02010609060101010101" pitchFamily="49" charset="-122"/>
                <a:ea typeface="宋体" panose="02010600030101010101" pitchFamily="2" charset="-122"/>
                <a:sym typeface="黑体" panose="02010609060101010101" pitchFamily="49" charset="-122"/>
              </a:rPr>
              <a:t>gesturechange :</a:t>
            </a:r>
            <a:r>
              <a:rPr lang="zh-CN" altLang="en-US" sz="2400" b="1" dirty="0">
                <a:solidFill>
                  <a:srgbClr val="0000FF"/>
                </a:solidFill>
                <a:latin typeface="黑体" panose="02010609060101010101" pitchFamily="49" charset="-122"/>
                <a:ea typeface="宋体" panose="02010600030101010101" pitchFamily="2" charset="-122"/>
                <a:sym typeface="黑体" panose="02010609060101010101" pitchFamily="49" charset="-122"/>
              </a:rPr>
              <a:t>改变手势事件</a:t>
            </a:r>
            <a:endParaRPr lang="zh-CN" altLang="en-US" dirty="0">
              <a:latin typeface="Arial" panose="020B0604020202020204" pitchFamily="34" charset="0"/>
              <a:ea typeface="宋体" panose="02010600030101010101" pitchFamily="2" charset="-122"/>
            </a:endParaRPr>
          </a:p>
        </p:txBody>
      </p:sp>
      <p:pic>
        <p:nvPicPr>
          <p:cNvPr id="164871" name="Picture 6" descr="6[CT}}27P2NA9Y95I1G~YF6"/>
          <p:cNvPicPr>
            <a:picLocks noChangeAspect="1"/>
          </p:cNvPicPr>
          <p:nvPr/>
        </p:nvPicPr>
        <p:blipFill>
          <a:blip r:embed="rId1"/>
          <a:stretch>
            <a:fillRect/>
          </a:stretch>
        </p:blipFill>
        <p:spPr>
          <a:xfrm>
            <a:off x="2590800" y="2819400"/>
            <a:ext cx="4843463" cy="2266950"/>
          </a:xfrm>
          <a:prstGeom prst="rect">
            <a:avLst/>
          </a:prstGeom>
          <a:noFill/>
          <a:ln w="9525">
            <a:noFill/>
          </a:ln>
        </p:spPr>
      </p:pic>
      <p:pic>
        <p:nvPicPr>
          <p:cNvPr id="164872" name="Picture 7" descr="ca361442a35a1fc1b004192977268ec2c7b2344b8463e9dce4013c33d7c14273841d05dc6da4fa7748a2b684eb3a44887ad2eac8846597ff6f8bc8e4c7ae102d"/>
          <p:cNvPicPr>
            <a:picLocks noChangeAspect="1"/>
          </p:cNvPicPr>
          <p:nvPr/>
        </p:nvPicPr>
        <p:blipFill>
          <a:blip r:embed="rId2"/>
          <a:stretch>
            <a:fillRect/>
          </a:stretch>
        </p:blipFill>
        <p:spPr>
          <a:xfrm>
            <a:off x="914400" y="2819400"/>
            <a:ext cx="2819400" cy="3581400"/>
          </a:xfrm>
          <a:prstGeom prst="rect">
            <a:avLst/>
          </a:prstGeom>
          <a:noFill/>
          <a:ln w="9525">
            <a:noFill/>
          </a:ln>
        </p:spPr>
      </p:pic>
      <p:pic>
        <p:nvPicPr>
          <p:cNvPr id="164873" name="Picture 8" descr="手机横屏"/>
          <p:cNvPicPr>
            <a:picLocks noChangeAspect="1"/>
          </p:cNvPicPr>
          <p:nvPr/>
        </p:nvPicPr>
        <p:blipFill>
          <a:blip r:embed="rId3"/>
          <a:stretch>
            <a:fillRect/>
          </a:stretch>
        </p:blipFill>
        <p:spPr>
          <a:xfrm>
            <a:off x="4267200" y="3124200"/>
            <a:ext cx="2895600" cy="2828925"/>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64868">
                                            <p:txEl>
                                              <p:charRg st="0" end="5"/>
                                            </p:txEl>
                                          </p:spTgt>
                                        </p:tgtEl>
                                        <p:attrNameLst>
                                          <p:attrName>style.visibility</p:attrName>
                                        </p:attrNameLst>
                                      </p:cBhvr>
                                      <p:to>
                                        <p:strVal val="visible"/>
                                      </p:to>
                                    </p:set>
                                    <p:anim calcmode="lin" valueType="num">
                                      <p:cBhvr>
                                        <p:cTn id="7" dur="500" fill="hold"/>
                                        <p:tgtEl>
                                          <p:spTgt spid="164868">
                                            <p:txEl>
                                              <p:charRg st="0" end="5"/>
                                            </p:txEl>
                                          </p:spTgt>
                                        </p:tgtEl>
                                        <p:attrNameLst>
                                          <p:attrName>ppt_x</p:attrName>
                                        </p:attrNameLst>
                                      </p:cBhvr>
                                      <p:tavLst>
                                        <p:tav tm="0">
                                          <p:val>
                                            <p:strVal val="#ppt_x"/>
                                          </p:val>
                                        </p:tav>
                                        <p:tav tm="100000">
                                          <p:val>
                                            <p:strVal val="#ppt_x"/>
                                          </p:val>
                                        </p:tav>
                                      </p:tavLst>
                                    </p:anim>
                                    <p:anim calcmode="lin" valueType="num">
                                      <p:cBhvr>
                                        <p:cTn id="8" dur="500" fill="hold"/>
                                        <p:tgtEl>
                                          <p:spTgt spid="164868">
                                            <p:txEl>
                                              <p:charRg st="0" end="5"/>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64869"/>
                                        </p:tgtEl>
                                        <p:attrNameLst>
                                          <p:attrName>style.visibility</p:attrName>
                                        </p:attrNameLst>
                                      </p:cBhvr>
                                      <p:to>
                                        <p:strVal val="visible"/>
                                      </p:to>
                                    </p:set>
                                    <p:anim calcmode="lin" valueType="num">
                                      <p:cBhvr>
                                        <p:cTn id="13" dur="500" fill="hold"/>
                                        <p:tgtEl>
                                          <p:spTgt spid="164869"/>
                                        </p:tgtEl>
                                        <p:attrNameLst>
                                          <p:attrName>ppt_x</p:attrName>
                                        </p:attrNameLst>
                                      </p:cBhvr>
                                      <p:tavLst>
                                        <p:tav tm="0">
                                          <p:val>
                                            <p:strVal val="#ppt_x"/>
                                          </p:val>
                                        </p:tav>
                                        <p:tav tm="100000">
                                          <p:val>
                                            <p:strVal val="#ppt_x"/>
                                          </p:val>
                                        </p:tav>
                                      </p:tavLst>
                                    </p:anim>
                                    <p:anim calcmode="lin" valueType="num">
                                      <p:cBhvr>
                                        <p:cTn id="14" dur="500" fill="hold"/>
                                        <p:tgtEl>
                                          <p:spTgt spid="16486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4" presetClass="exit" presetSubtype="0" fill="hold" grpId="1" nodeType="clickEffect">
                                  <p:stCondLst>
                                    <p:cond delay="0"/>
                                  </p:stCondLst>
                                  <p:childTnLst>
                                    <p:anim calcmode="lin" valueType="num">
                                      <p:cBhvr>
                                        <p:cTn id="18" dur="1"/>
                                        <p:tgtEl>
                                          <p:spTgt spid="164869"/>
                                        </p:tgtEl>
                                        <p:attrNameLst>
                                          <p:attrName>style.visibility</p:attrName>
                                        </p:attrNameLst>
                                      </p:cBhvr>
                                    </p:anim>
                                    <p:set>
                                      <p:cBhvr>
                                        <p:cTn id="19" dur="1" fill="hold">
                                          <p:stCondLst>
                                            <p:cond delay="0"/>
                                          </p:stCondLst>
                                        </p:cTn>
                                        <p:tgtEl>
                                          <p:spTgt spid="164869"/>
                                        </p:tgtEl>
                                        <p:attrNameLst>
                                          <p:attrName>style.visibility</p:attrName>
                                        </p:attrNameLst>
                                      </p:cBhvr>
                                      <p:to>
                                        <p:strVal val="hidden"/>
                                      </p:to>
                                    </p:set>
                                  </p:childTnLst>
                                </p:cTn>
                              </p:par>
                            </p:childTnLst>
                          </p:cTn>
                        </p:par>
                        <p:par>
                          <p:cTn id="20" fill="hold">
                            <p:stCondLst>
                              <p:cond delay="0"/>
                            </p:stCondLst>
                            <p:childTnLst>
                              <p:par>
                                <p:cTn id="21" presetID="2" presetClass="entr" presetSubtype="4" fill="hold" grpId="0" nodeType="afterEffect">
                                  <p:stCondLst>
                                    <p:cond delay="0"/>
                                  </p:stCondLst>
                                  <p:childTnLst>
                                    <p:set>
                                      <p:cBhvr>
                                        <p:cTn id="22" dur="1" fill="hold">
                                          <p:stCondLst>
                                            <p:cond delay="0"/>
                                          </p:stCondLst>
                                        </p:cTn>
                                        <p:tgtEl>
                                          <p:spTgt spid="164868">
                                            <p:txEl>
                                              <p:charRg st="5" end="19"/>
                                            </p:txEl>
                                          </p:spTgt>
                                        </p:tgtEl>
                                        <p:attrNameLst>
                                          <p:attrName>style.visibility</p:attrName>
                                        </p:attrNameLst>
                                      </p:cBhvr>
                                      <p:to>
                                        <p:strVal val="visible"/>
                                      </p:to>
                                    </p:set>
                                    <p:anim calcmode="lin" valueType="num">
                                      <p:cBhvr>
                                        <p:cTn id="23" dur="500" fill="hold"/>
                                        <p:tgtEl>
                                          <p:spTgt spid="164868">
                                            <p:txEl>
                                              <p:charRg st="5" end="19"/>
                                            </p:txEl>
                                          </p:spTgt>
                                        </p:tgtEl>
                                        <p:attrNameLst>
                                          <p:attrName>ppt_x</p:attrName>
                                        </p:attrNameLst>
                                      </p:cBhvr>
                                      <p:tavLst>
                                        <p:tav tm="0">
                                          <p:val>
                                            <p:strVal val="#ppt_x"/>
                                          </p:val>
                                        </p:tav>
                                        <p:tav tm="100000">
                                          <p:val>
                                            <p:strVal val="#ppt_x"/>
                                          </p:val>
                                        </p:tav>
                                      </p:tavLst>
                                    </p:anim>
                                    <p:anim calcmode="lin" valueType="num">
                                      <p:cBhvr>
                                        <p:cTn id="24" dur="500" fill="hold"/>
                                        <p:tgtEl>
                                          <p:spTgt spid="164868">
                                            <p:txEl>
                                              <p:charRg st="5" end="19"/>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164870"/>
                                        </p:tgtEl>
                                        <p:attrNameLst>
                                          <p:attrName>style.visibility</p:attrName>
                                        </p:attrNameLst>
                                      </p:cBhvr>
                                      <p:to>
                                        <p:strVal val="visible"/>
                                      </p:to>
                                    </p:set>
                                    <p:anim calcmode="lin" valueType="num">
                                      <p:cBhvr>
                                        <p:cTn id="29" dur="500" fill="hold"/>
                                        <p:tgtEl>
                                          <p:spTgt spid="164870"/>
                                        </p:tgtEl>
                                        <p:attrNameLst>
                                          <p:attrName>ppt_x</p:attrName>
                                        </p:attrNameLst>
                                      </p:cBhvr>
                                      <p:tavLst>
                                        <p:tav tm="0">
                                          <p:val>
                                            <p:strVal val="#ppt_x"/>
                                          </p:val>
                                        </p:tav>
                                        <p:tav tm="100000">
                                          <p:val>
                                            <p:strVal val="#ppt_x"/>
                                          </p:val>
                                        </p:tav>
                                      </p:tavLst>
                                    </p:anim>
                                    <p:anim calcmode="lin" valueType="num">
                                      <p:cBhvr>
                                        <p:cTn id="30" dur="500" fill="hold"/>
                                        <p:tgtEl>
                                          <p:spTgt spid="164870"/>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4" presetClass="exit" presetSubtype="0" fill="hold" grpId="1" nodeType="clickEffect">
                                  <p:stCondLst>
                                    <p:cond delay="0"/>
                                  </p:stCondLst>
                                  <p:childTnLst>
                                    <p:anim calcmode="lin" valueType="num">
                                      <p:cBhvr>
                                        <p:cTn id="34" dur="1"/>
                                        <p:tgtEl>
                                          <p:spTgt spid="164870"/>
                                        </p:tgtEl>
                                        <p:attrNameLst>
                                          <p:attrName>style.visibility</p:attrName>
                                        </p:attrNameLst>
                                      </p:cBhvr>
                                    </p:anim>
                                    <p:set>
                                      <p:cBhvr>
                                        <p:cTn id="35" dur="1" fill="hold">
                                          <p:stCondLst>
                                            <p:cond delay="0"/>
                                          </p:stCondLst>
                                        </p:cTn>
                                        <p:tgtEl>
                                          <p:spTgt spid="164870"/>
                                        </p:tgtEl>
                                        <p:attrNameLst>
                                          <p:attrName>style.visibility</p:attrName>
                                        </p:attrNameLst>
                                      </p:cBhvr>
                                      <p:to>
                                        <p:strVal val="hidden"/>
                                      </p:to>
                                    </p:set>
                                  </p:childTnLst>
                                </p:cTn>
                              </p:par>
                            </p:childTnLst>
                          </p:cTn>
                        </p:par>
                        <p:par>
                          <p:cTn id="36" fill="hold">
                            <p:stCondLst>
                              <p:cond delay="0"/>
                            </p:stCondLst>
                            <p:childTnLst>
                              <p:par>
                                <p:cTn id="37" presetID="24" presetClass="entr" presetSubtype="0" fill="hold" nodeType="afterEffect">
                                  <p:stCondLst>
                                    <p:cond delay="0"/>
                                  </p:stCondLst>
                                  <p:childTnLst>
                                    <p:set>
                                      <p:cBhvr>
                                        <p:cTn id="38" dur="1" fill="hold">
                                          <p:stCondLst>
                                            <p:cond delay="0"/>
                                          </p:stCondLst>
                                        </p:cTn>
                                        <p:tgtEl>
                                          <p:spTgt spid="164871"/>
                                        </p:tgtEl>
                                        <p:attrNameLst>
                                          <p:attrName>style.visibility</p:attrName>
                                        </p:attrNameLst>
                                      </p:cBhvr>
                                      <p:to>
                                        <p:strVal val="visible"/>
                                      </p:to>
                                    </p:set>
                                    <p:anim calcmode="lin" valueType="num">
                                      <p:cBhvr>
                                        <p:cTn id="39" dur="1" fill="hold"/>
                                        <p:tgtEl>
                                          <p:spTgt spid="164871"/>
                                        </p:tgtEl>
                                        <p:attrNameLst>
                                          <p:attrName>style.visibility</p:attrName>
                                        </p:attrNameLst>
                                      </p:cBhvr>
                                    </p:anim>
                                  </p:childTnLst>
                                </p:cTn>
                              </p:par>
                            </p:childTnLst>
                          </p:cTn>
                        </p:par>
                      </p:childTnLst>
                    </p:cTn>
                  </p:par>
                  <p:par>
                    <p:cTn id="40" fill="hold">
                      <p:stCondLst>
                        <p:cond delay="indefinite"/>
                      </p:stCondLst>
                      <p:childTnLst>
                        <p:par>
                          <p:cTn id="41" fill="hold">
                            <p:stCondLst>
                              <p:cond delay="0"/>
                            </p:stCondLst>
                            <p:childTnLst>
                              <p:par>
                                <p:cTn id="42" presetID="24" presetClass="exit" presetSubtype="0" fill="hold" nodeType="clickEffect">
                                  <p:stCondLst>
                                    <p:cond delay="0"/>
                                  </p:stCondLst>
                                  <p:childTnLst>
                                    <p:anim calcmode="lin" valueType="num">
                                      <p:cBhvr>
                                        <p:cTn id="43" dur="1"/>
                                        <p:tgtEl>
                                          <p:spTgt spid="164871"/>
                                        </p:tgtEl>
                                        <p:attrNameLst>
                                          <p:attrName>style.visibility</p:attrName>
                                        </p:attrNameLst>
                                      </p:cBhvr>
                                    </p:anim>
                                    <p:set>
                                      <p:cBhvr>
                                        <p:cTn id="44" dur="1" fill="hold">
                                          <p:stCondLst>
                                            <p:cond delay="0"/>
                                          </p:stCondLst>
                                        </p:cTn>
                                        <p:tgtEl>
                                          <p:spTgt spid="164871"/>
                                        </p:tgtEl>
                                        <p:attrNameLst>
                                          <p:attrName>style.visibility</p:attrName>
                                        </p:attrNameLst>
                                      </p:cBhvr>
                                      <p:to>
                                        <p:strVal val="hidden"/>
                                      </p:to>
                                    </p:set>
                                  </p:childTnLst>
                                </p:cTn>
                              </p:par>
                            </p:childTnLst>
                          </p:cTn>
                        </p:par>
                        <p:par>
                          <p:cTn id="45" fill="hold">
                            <p:stCondLst>
                              <p:cond delay="0"/>
                            </p:stCondLst>
                            <p:childTnLst>
                              <p:par>
                                <p:cTn id="46" presetID="2" presetClass="entr" presetSubtype="4" fill="hold" grpId="0" nodeType="afterEffect">
                                  <p:stCondLst>
                                    <p:cond delay="0"/>
                                  </p:stCondLst>
                                  <p:childTnLst>
                                    <p:set>
                                      <p:cBhvr>
                                        <p:cTn id="47" dur="1" fill="hold">
                                          <p:stCondLst>
                                            <p:cond delay="0"/>
                                          </p:stCondLst>
                                        </p:cTn>
                                        <p:tgtEl>
                                          <p:spTgt spid="164868">
                                            <p:txEl>
                                              <p:charRg st="19" end="24"/>
                                            </p:txEl>
                                          </p:spTgt>
                                        </p:tgtEl>
                                        <p:attrNameLst>
                                          <p:attrName>style.visibility</p:attrName>
                                        </p:attrNameLst>
                                      </p:cBhvr>
                                      <p:to>
                                        <p:strVal val="visible"/>
                                      </p:to>
                                    </p:set>
                                    <p:anim calcmode="lin" valueType="num">
                                      <p:cBhvr>
                                        <p:cTn id="48" dur="500" fill="hold"/>
                                        <p:tgtEl>
                                          <p:spTgt spid="164868">
                                            <p:txEl>
                                              <p:charRg st="19" end="24"/>
                                            </p:txEl>
                                          </p:spTgt>
                                        </p:tgtEl>
                                        <p:attrNameLst>
                                          <p:attrName>ppt_x</p:attrName>
                                        </p:attrNameLst>
                                      </p:cBhvr>
                                      <p:tavLst>
                                        <p:tav tm="0">
                                          <p:val>
                                            <p:strVal val="#ppt_x"/>
                                          </p:val>
                                        </p:tav>
                                        <p:tav tm="100000">
                                          <p:val>
                                            <p:strVal val="#ppt_x"/>
                                          </p:val>
                                        </p:tav>
                                      </p:tavLst>
                                    </p:anim>
                                    <p:anim calcmode="lin" valueType="num">
                                      <p:cBhvr>
                                        <p:cTn id="49" dur="500" fill="hold"/>
                                        <p:tgtEl>
                                          <p:spTgt spid="164868">
                                            <p:txEl>
                                              <p:charRg st="19" end="24"/>
                                            </p:txEl>
                                          </p:spTgt>
                                        </p:tgtEl>
                                        <p:attrNameLst>
                                          <p:attrName>ppt_y</p:attrName>
                                        </p:attrNameLst>
                                      </p:cBhvr>
                                      <p:tavLst>
                                        <p:tav tm="0">
                                          <p:val>
                                            <p:strVal val="1+#ppt_h/2"/>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2" presetClass="entr" presetSubtype="4" fill="hold" nodeType="clickEffect">
                                  <p:stCondLst>
                                    <p:cond delay="0"/>
                                  </p:stCondLst>
                                  <p:childTnLst>
                                    <p:set>
                                      <p:cBhvr>
                                        <p:cTn id="53" dur="1" fill="hold">
                                          <p:stCondLst>
                                            <p:cond delay="0"/>
                                          </p:stCondLst>
                                        </p:cTn>
                                        <p:tgtEl>
                                          <p:spTgt spid="164872"/>
                                        </p:tgtEl>
                                        <p:attrNameLst>
                                          <p:attrName>style.visibility</p:attrName>
                                        </p:attrNameLst>
                                      </p:cBhvr>
                                      <p:to>
                                        <p:strVal val="visible"/>
                                      </p:to>
                                    </p:set>
                                    <p:anim calcmode="lin" valueType="num">
                                      <p:cBhvr>
                                        <p:cTn id="54" dur="500" fill="hold"/>
                                        <p:tgtEl>
                                          <p:spTgt spid="164872"/>
                                        </p:tgtEl>
                                        <p:attrNameLst>
                                          <p:attrName>ppt_x</p:attrName>
                                        </p:attrNameLst>
                                      </p:cBhvr>
                                      <p:tavLst>
                                        <p:tav tm="0">
                                          <p:val>
                                            <p:strVal val="#ppt_x"/>
                                          </p:val>
                                        </p:tav>
                                        <p:tav tm="100000">
                                          <p:val>
                                            <p:strVal val="#ppt_x"/>
                                          </p:val>
                                        </p:tav>
                                      </p:tavLst>
                                    </p:anim>
                                    <p:anim calcmode="lin" valueType="num">
                                      <p:cBhvr>
                                        <p:cTn id="55" dur="500" fill="hold"/>
                                        <p:tgtEl>
                                          <p:spTgt spid="164872"/>
                                        </p:tgtEl>
                                        <p:attrNameLst>
                                          <p:attrName>ppt_y</p:attrName>
                                        </p:attrNameLst>
                                      </p:cBhvr>
                                      <p:tavLst>
                                        <p:tav tm="0">
                                          <p:val>
                                            <p:strVal val="1+#ppt_h/2"/>
                                          </p:val>
                                        </p:tav>
                                        <p:tav tm="100000">
                                          <p:val>
                                            <p:strVal val="#ppt_y"/>
                                          </p:val>
                                        </p:tav>
                                      </p:tavLst>
                                    </p:anim>
                                  </p:childTnLst>
                                </p:cTn>
                              </p:par>
                              <p:par>
                                <p:cTn id="56" presetID="2" presetClass="entr" presetSubtype="4" fill="hold" nodeType="withEffect">
                                  <p:stCondLst>
                                    <p:cond delay="0"/>
                                  </p:stCondLst>
                                  <p:childTnLst>
                                    <p:set>
                                      <p:cBhvr>
                                        <p:cTn id="57" dur="1" fill="hold">
                                          <p:stCondLst>
                                            <p:cond delay="0"/>
                                          </p:stCondLst>
                                        </p:cTn>
                                        <p:tgtEl>
                                          <p:spTgt spid="164873"/>
                                        </p:tgtEl>
                                        <p:attrNameLst>
                                          <p:attrName>style.visibility</p:attrName>
                                        </p:attrNameLst>
                                      </p:cBhvr>
                                      <p:to>
                                        <p:strVal val="visible"/>
                                      </p:to>
                                    </p:set>
                                    <p:anim calcmode="lin" valueType="num">
                                      <p:cBhvr>
                                        <p:cTn id="58" dur="500" fill="hold"/>
                                        <p:tgtEl>
                                          <p:spTgt spid="164873"/>
                                        </p:tgtEl>
                                        <p:attrNameLst>
                                          <p:attrName>ppt_x</p:attrName>
                                        </p:attrNameLst>
                                      </p:cBhvr>
                                      <p:tavLst>
                                        <p:tav tm="0">
                                          <p:val>
                                            <p:strVal val="#ppt_x"/>
                                          </p:val>
                                        </p:tav>
                                        <p:tav tm="100000">
                                          <p:val>
                                            <p:strVal val="#ppt_x"/>
                                          </p:val>
                                        </p:tav>
                                      </p:tavLst>
                                    </p:anim>
                                    <p:anim calcmode="lin" valueType="num">
                                      <p:cBhvr>
                                        <p:cTn id="59" dur="500" fill="hold"/>
                                        <p:tgtEl>
                                          <p:spTgt spid="16487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4868" grpId="0" bldLvl="0" build="p"/>
      <p:bldP spid="164869" grpId="0" bldLvl="0"/>
      <p:bldP spid="164869" grpId="1" bldLvl="0"/>
      <p:bldP spid="164870" grpId="0" bldLvl="0"/>
      <p:bldP spid="164870" grpId="1" bldLvl="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5601" name="日期占位符 3"/>
          <p:cNvSpPr>
            <a:spLocks noGrp="1"/>
          </p:cNvSpPr>
          <p:nvPr>
            <p:ph type="dt" sz="half" idx="10"/>
          </p:nvPr>
        </p:nvSpPr>
        <p:spPr>
          <a:ln/>
        </p:spPr>
        <p:txBody>
          <a:bodyPr wrap="none" lIns="92075" tIns="46038" rIns="92075" bIns="46038" anchor="ctr"/>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fld id="{BB962C8B-B14F-4D97-AF65-F5344CB8AC3E}" type="datetime1">
              <a:rPr lang="zh-CN" altLang="en-US" sz="1400" dirty="0">
                <a:solidFill>
                  <a:schemeClr val="hlink"/>
                </a:solidFill>
              </a:rPr>
            </a:fld>
            <a:endParaRPr lang="zh-CN" altLang="en-US" sz="1400" dirty="0">
              <a:solidFill>
                <a:schemeClr val="hlink"/>
              </a:solidFill>
            </a:endParaRPr>
          </a:p>
        </p:txBody>
      </p:sp>
      <p:sp>
        <p:nvSpPr>
          <p:cNvPr id="25602" name="灯片编号占位符 3"/>
          <p:cNvSpPr>
            <a:spLocks noGrp="1"/>
          </p:cNvSpPr>
          <p:nvPr/>
        </p:nvSpPr>
        <p:spPr>
          <a:xfrm>
            <a:off x="7010400" y="6248400"/>
            <a:ext cx="1905000" cy="457200"/>
          </a:xfrm>
          <a:prstGeom prst="rect">
            <a:avLst/>
          </a:prstGeom>
          <a:noFill/>
          <a:ln w="9525">
            <a:noFill/>
          </a:ln>
        </p:spPr>
        <p:txBody>
          <a:bodyPr lIns="92075" tIns="46038" rIns="92075" bIns="46038" anchor="t"/>
          <a:p>
            <a:pPr eaLnBrk="0" hangingPunct="0"/>
            <a:fld id="{9A0DB2DC-4C9A-4742-B13C-FB6460FD3503}" type="slidenum">
              <a:rPr lang="en-US" altLang="zh-CN" dirty="0">
                <a:latin typeface="Arial" panose="020B0604020202020204" pitchFamily="34" charset="0"/>
                <a:ea typeface="宋体" panose="02010600030101010101" pitchFamily="2" charset="-122"/>
              </a:rPr>
            </a:fld>
            <a:endParaRPr lang="en-US" altLang="zh-CN" dirty="0">
              <a:latin typeface="Arial" panose="020B0604020202020204" pitchFamily="34" charset="0"/>
              <a:ea typeface="宋体" panose="02010600030101010101" pitchFamily="2" charset="-122"/>
            </a:endParaRPr>
          </a:p>
        </p:txBody>
      </p:sp>
      <p:sp>
        <p:nvSpPr>
          <p:cNvPr id="24579" name="Rectangle 2"/>
          <p:cNvSpPr/>
          <p:nvPr/>
        </p:nvSpPr>
        <p:spPr>
          <a:xfrm>
            <a:off x="228600" y="152400"/>
            <a:ext cx="8763000" cy="6629400"/>
          </a:xfrm>
          <a:prstGeom prst="rect">
            <a:avLst/>
          </a:prstGeom>
          <a:noFill/>
          <a:ln w="9525">
            <a:noFill/>
          </a:ln>
        </p:spPr>
        <p:txBody>
          <a:bodyPr anchor="t"/>
          <a:p>
            <a:pPr marL="342900" indent="-342900" algn="just" eaLnBrk="0" hangingPunct="0">
              <a:spcBef>
                <a:spcPct val="20000"/>
              </a:spcBef>
              <a:buClr>
                <a:schemeClr val="hlink"/>
              </a:buClr>
              <a:buSzPct val="50000"/>
              <a:buFont typeface="Monotype Sorts" pitchFamily="2" charset="2"/>
            </a:pPr>
            <a:r>
              <a:rPr lang="zh-CN" altLang="en-US" sz="3600" dirty="0">
                <a:solidFill>
                  <a:srgbClr val="FF3300"/>
                </a:solidFill>
                <a:latin typeface="黑体" panose="02010609060101010101" pitchFamily="49" charset="-122"/>
                <a:ea typeface="黑体" panose="02010609060101010101" pitchFamily="49" charset="-122"/>
                <a:sym typeface="黑体" panose="02010609060101010101" pitchFamily="49" charset="-122"/>
              </a:rPr>
              <a:t>一、程序流程图</a:t>
            </a:r>
            <a:endParaRPr lang="zh-CN" altLang="en-US" sz="4000" dirty="0">
              <a:solidFill>
                <a:schemeClr val="hlink"/>
              </a:solidFill>
              <a:latin typeface="黑体" panose="02010609060101010101" pitchFamily="49" charset="-122"/>
              <a:ea typeface="黑体" panose="02010609060101010101" pitchFamily="49" charset="-122"/>
              <a:sym typeface="黑体" panose="02010609060101010101" pitchFamily="49" charset="-122"/>
            </a:endParaRPr>
          </a:p>
          <a:p>
            <a:pPr marL="342900" indent="-342900" algn="just" eaLnBrk="0" hangingPunct="0">
              <a:spcBef>
                <a:spcPct val="20000"/>
              </a:spcBef>
              <a:buClr>
                <a:schemeClr val="hlink"/>
              </a:buClr>
              <a:buSzPct val="50000"/>
              <a:buFont typeface="Monotype Sorts" pitchFamily="2" charset="2"/>
            </a:pPr>
            <a:endParaRPr lang="zh-CN" altLang="en-US" sz="2800" dirty="0">
              <a:solidFill>
                <a:schemeClr val="hlink"/>
              </a:solidFill>
              <a:latin typeface="黑体" panose="02010609060101010101" pitchFamily="49" charset="-122"/>
              <a:ea typeface="黑体" panose="02010609060101010101" pitchFamily="49" charset="-122"/>
              <a:sym typeface="黑体" panose="02010609060101010101" pitchFamily="49" charset="-122"/>
            </a:endParaRPr>
          </a:p>
          <a:p>
            <a:pPr marL="342900" indent="-342900" algn="just" eaLnBrk="0" hangingPunct="0">
              <a:spcBef>
                <a:spcPct val="20000"/>
              </a:spcBef>
              <a:buClr>
                <a:schemeClr val="hlink"/>
              </a:buClr>
              <a:buSzPct val="50000"/>
              <a:buFont typeface="Monotype Sorts" pitchFamily="2" charset="2"/>
            </a:pPr>
            <a:r>
              <a:rPr lang="zh-CN" altLang="en-US" sz="2000" dirty="0">
                <a:solidFill>
                  <a:srgbClr val="009999"/>
                </a:solidFill>
                <a:latin typeface="黑体" panose="02010609060101010101" pitchFamily="49" charset="-122"/>
                <a:ea typeface="黑体" panose="02010609060101010101" pitchFamily="49" charset="-122"/>
                <a:sym typeface="黑体" panose="02010609060101010101" pitchFamily="49" charset="-122"/>
              </a:rPr>
              <a:t>        </a:t>
            </a:r>
            <a:r>
              <a:rPr lang="zh-CN" altLang="en-US" sz="2800" dirty="0">
                <a:solidFill>
                  <a:srgbClr val="009999"/>
                </a:solidFill>
                <a:latin typeface="黑体" panose="02010609060101010101" pitchFamily="49" charset="-122"/>
                <a:ea typeface="黑体" panose="02010609060101010101" pitchFamily="49" charset="-122"/>
                <a:sym typeface="黑体" panose="02010609060101010101" pitchFamily="49" charset="-122"/>
              </a:rPr>
              <a:t>优点：</a:t>
            </a:r>
            <a:endParaRPr lang="zh-CN" altLang="en-US" sz="2800" dirty="0">
              <a:solidFill>
                <a:srgbClr val="009999"/>
              </a:solidFill>
              <a:latin typeface="黑体" panose="02010609060101010101" pitchFamily="49" charset="-122"/>
              <a:ea typeface="黑体" panose="02010609060101010101" pitchFamily="49" charset="-122"/>
              <a:sym typeface="黑体" panose="02010609060101010101" pitchFamily="49" charset="-122"/>
            </a:endParaRPr>
          </a:p>
          <a:p>
            <a:pPr marL="342900" indent="-342900" algn="just" eaLnBrk="0" hangingPunct="0">
              <a:spcBef>
                <a:spcPct val="20000"/>
              </a:spcBef>
              <a:buClr>
                <a:schemeClr val="hlink"/>
              </a:buClr>
              <a:buSzPct val="50000"/>
              <a:buFont typeface="Monotype Sorts" pitchFamily="2" charset="2"/>
            </a:pPr>
            <a:r>
              <a:rPr lang="zh-CN" altLang="en-US" sz="2800" dirty="0">
                <a:solidFill>
                  <a:srgbClr val="009999"/>
                </a:solidFill>
                <a:latin typeface="黑体" panose="02010609060101010101" pitchFamily="49" charset="-122"/>
                <a:ea typeface="黑体" panose="02010609060101010101" pitchFamily="49" charset="-122"/>
                <a:sym typeface="黑体" panose="02010609060101010101" pitchFamily="49" charset="-122"/>
              </a:rPr>
              <a:t>			直观的描绘程序的</a:t>
            </a:r>
            <a:r>
              <a:rPr lang="zh-CN" altLang="en-US" sz="2800" dirty="0">
                <a:solidFill>
                  <a:srgbClr val="FF0000"/>
                </a:solidFill>
                <a:latin typeface="黑体" panose="02010609060101010101" pitchFamily="49" charset="-122"/>
                <a:ea typeface="黑体" panose="02010609060101010101" pitchFamily="49" charset="-122"/>
                <a:sym typeface="黑体" panose="02010609060101010101" pitchFamily="49" charset="-122"/>
              </a:rPr>
              <a:t>控制流程</a:t>
            </a:r>
            <a:r>
              <a:rPr lang="zh-CN" altLang="en-US" sz="2800" dirty="0">
                <a:solidFill>
                  <a:srgbClr val="009999"/>
                </a:solidFill>
                <a:latin typeface="黑体" panose="02010609060101010101" pitchFamily="49" charset="-122"/>
                <a:ea typeface="黑体" panose="02010609060101010101" pitchFamily="49" charset="-122"/>
                <a:sym typeface="黑体" panose="02010609060101010101" pitchFamily="49" charset="-122"/>
              </a:rPr>
              <a:t>，</a:t>
            </a:r>
            <a:endParaRPr lang="zh-CN" altLang="en-US" sz="2800" dirty="0">
              <a:solidFill>
                <a:srgbClr val="009999"/>
              </a:solidFill>
              <a:latin typeface="黑体" panose="02010609060101010101" pitchFamily="49" charset="-122"/>
              <a:ea typeface="黑体" panose="02010609060101010101" pitchFamily="49" charset="-122"/>
              <a:sym typeface="黑体" panose="02010609060101010101" pitchFamily="49" charset="-122"/>
            </a:endParaRPr>
          </a:p>
          <a:p>
            <a:pPr marL="342900" indent="-342900" algn="just" eaLnBrk="0" hangingPunct="0">
              <a:spcBef>
                <a:spcPct val="20000"/>
              </a:spcBef>
              <a:buClr>
                <a:schemeClr val="hlink"/>
              </a:buClr>
              <a:buSzPct val="50000"/>
              <a:buFont typeface="Monotype Sorts" pitchFamily="2" charset="2"/>
            </a:pPr>
            <a:r>
              <a:rPr lang="zh-CN" altLang="en-US" sz="2800" dirty="0">
                <a:solidFill>
                  <a:srgbClr val="009999"/>
                </a:solidFill>
                <a:latin typeface="黑体" panose="02010609060101010101" pitchFamily="49" charset="-122"/>
                <a:ea typeface="黑体" panose="02010609060101010101" pitchFamily="49" charset="-122"/>
                <a:sym typeface="黑体" panose="02010609060101010101" pitchFamily="49" charset="-122"/>
              </a:rPr>
              <a:t>			易掌握，使用</a:t>
            </a:r>
            <a:r>
              <a:rPr lang="zh-CN" altLang="en-US" sz="2800" dirty="0">
                <a:solidFill>
                  <a:srgbClr val="FF0000"/>
                </a:solidFill>
                <a:latin typeface="黑体" panose="02010609060101010101" pitchFamily="49" charset="-122"/>
                <a:ea typeface="黑体" panose="02010609060101010101" pitchFamily="49" charset="-122"/>
                <a:sym typeface="黑体" panose="02010609060101010101" pitchFamily="49" charset="-122"/>
              </a:rPr>
              <a:t>灵活</a:t>
            </a:r>
            <a:r>
              <a:rPr lang="zh-CN" altLang="en-US" sz="2800" dirty="0">
                <a:solidFill>
                  <a:srgbClr val="009999"/>
                </a:solidFill>
                <a:latin typeface="黑体" panose="02010609060101010101" pitchFamily="49" charset="-122"/>
                <a:ea typeface="黑体" panose="02010609060101010101" pitchFamily="49" charset="-122"/>
                <a:sym typeface="黑体" panose="02010609060101010101" pitchFamily="49" charset="-122"/>
              </a:rPr>
              <a:t>方便</a:t>
            </a:r>
            <a:endParaRPr lang="zh-CN" altLang="en-US" sz="2800" dirty="0">
              <a:solidFill>
                <a:srgbClr val="009999"/>
              </a:solidFill>
              <a:latin typeface="黑体" panose="02010609060101010101" pitchFamily="49" charset="-122"/>
              <a:ea typeface="黑体" panose="02010609060101010101" pitchFamily="49" charset="-122"/>
              <a:sym typeface="黑体" panose="02010609060101010101" pitchFamily="49" charset="-122"/>
            </a:endParaRPr>
          </a:p>
          <a:p>
            <a:pPr marL="342900" indent="-342900" algn="just" eaLnBrk="0" hangingPunct="0">
              <a:spcBef>
                <a:spcPct val="20000"/>
              </a:spcBef>
              <a:buClr>
                <a:schemeClr val="hlink"/>
              </a:buClr>
              <a:buSzPct val="50000"/>
              <a:buFont typeface="Monotype Sorts" pitchFamily="2" charset="2"/>
            </a:pPr>
            <a:r>
              <a:rPr lang="zh-CN" altLang="en-US" sz="2800" dirty="0">
                <a:solidFill>
                  <a:srgbClr val="009999"/>
                </a:solidFill>
                <a:latin typeface="黑体" panose="02010609060101010101" pitchFamily="49" charset="-122"/>
                <a:ea typeface="黑体" panose="02010609060101010101" pitchFamily="49" charset="-122"/>
                <a:sym typeface="黑体" panose="02010609060101010101" pitchFamily="49" charset="-122"/>
              </a:rPr>
              <a:t>      缺点：  </a:t>
            </a:r>
            <a:endParaRPr lang="zh-CN" altLang="en-US" sz="2800" dirty="0">
              <a:solidFill>
                <a:srgbClr val="009999"/>
              </a:solidFill>
              <a:latin typeface="黑体" panose="02010609060101010101" pitchFamily="49" charset="-122"/>
              <a:ea typeface="黑体" panose="02010609060101010101" pitchFamily="49" charset="-122"/>
              <a:sym typeface="黑体" panose="02010609060101010101" pitchFamily="49" charset="-122"/>
            </a:endParaRPr>
          </a:p>
          <a:p>
            <a:pPr marL="342900" indent="-342900" algn="just" eaLnBrk="0" hangingPunct="0">
              <a:spcBef>
                <a:spcPct val="20000"/>
              </a:spcBef>
              <a:buClr>
                <a:schemeClr val="hlink"/>
              </a:buClr>
              <a:buSzPct val="50000"/>
              <a:buFont typeface="Monotype Sorts" pitchFamily="2" charset="2"/>
            </a:pPr>
            <a:r>
              <a:rPr lang="zh-CN" altLang="en-US" sz="2800" dirty="0">
                <a:solidFill>
                  <a:srgbClr val="009999"/>
                </a:solidFill>
                <a:latin typeface="黑体" panose="02010609060101010101" pitchFamily="49" charset="-122"/>
                <a:ea typeface="黑体" panose="02010609060101010101" pitchFamily="49" charset="-122"/>
                <a:sym typeface="黑体" panose="02010609060101010101" pitchFamily="49" charset="-122"/>
              </a:rPr>
              <a:t>			</a:t>
            </a:r>
            <a:r>
              <a:rPr lang="zh-CN" altLang="en-US" sz="2800" dirty="0">
                <a:solidFill>
                  <a:srgbClr val="FF0000"/>
                </a:solidFill>
                <a:latin typeface="黑体" panose="02010609060101010101" pitchFamily="49" charset="-122"/>
                <a:ea typeface="黑体" panose="02010609060101010101" pitchFamily="49" charset="-122"/>
                <a:sym typeface="黑体" panose="02010609060101010101" pitchFamily="49" charset="-122"/>
              </a:rPr>
              <a:t>可以无约束地随意转移控制</a:t>
            </a:r>
            <a:r>
              <a:rPr lang="en-US" altLang="zh-CN" sz="2800" dirty="0">
                <a:solidFill>
                  <a:srgbClr val="009999"/>
                </a:solidFill>
                <a:latin typeface="黑体" panose="02010609060101010101" pitchFamily="49" charset="-122"/>
                <a:ea typeface="黑体" panose="02010609060101010101" pitchFamily="49" charset="-122"/>
                <a:sym typeface="黑体" panose="02010609060101010101" pitchFamily="49" charset="-122"/>
              </a:rPr>
              <a:t>,</a:t>
            </a:r>
            <a:r>
              <a:rPr lang="zh-CN" altLang="en-US" sz="2800" dirty="0">
                <a:solidFill>
                  <a:srgbClr val="FF0000"/>
                </a:solidFill>
                <a:latin typeface="黑体" panose="02010609060101010101" pitchFamily="49" charset="-122"/>
                <a:ea typeface="黑体" panose="02010609060101010101" pitchFamily="49" charset="-122"/>
                <a:sym typeface="黑体" panose="02010609060101010101" pitchFamily="49" charset="-122"/>
              </a:rPr>
              <a:t>结构混乱；</a:t>
            </a:r>
            <a:endParaRPr lang="zh-CN" altLang="en-US" sz="2800" dirty="0">
              <a:solidFill>
                <a:srgbClr val="FF0000"/>
              </a:solidFill>
              <a:latin typeface="黑体" panose="02010609060101010101" pitchFamily="49" charset="-122"/>
              <a:ea typeface="黑体" panose="02010609060101010101" pitchFamily="49" charset="-122"/>
              <a:sym typeface="黑体" panose="02010609060101010101" pitchFamily="49" charset="-122"/>
            </a:endParaRPr>
          </a:p>
          <a:p>
            <a:pPr marL="342900" indent="-342900" algn="just" eaLnBrk="0" hangingPunct="0">
              <a:spcBef>
                <a:spcPct val="20000"/>
              </a:spcBef>
              <a:buClr>
                <a:schemeClr val="hlink"/>
              </a:buClr>
              <a:buSzPct val="50000"/>
              <a:buFont typeface="Monotype Sorts" pitchFamily="2" charset="2"/>
            </a:pPr>
            <a:r>
              <a:rPr lang="zh-CN" altLang="en-US" sz="2800" dirty="0">
                <a:solidFill>
                  <a:srgbClr val="009999"/>
                </a:solidFill>
                <a:latin typeface="黑体" panose="02010609060101010101" pitchFamily="49" charset="-122"/>
                <a:ea typeface="黑体" panose="02010609060101010101" pitchFamily="49" charset="-122"/>
                <a:sym typeface="黑体" panose="02010609060101010101" pitchFamily="49" charset="-122"/>
              </a:rPr>
              <a:t>			会诱使程序员</a:t>
            </a:r>
            <a:r>
              <a:rPr lang="zh-CN" altLang="en-US" sz="2800" dirty="0">
                <a:solidFill>
                  <a:srgbClr val="FF0000"/>
                </a:solidFill>
                <a:latin typeface="黑体" panose="02010609060101010101" pitchFamily="49" charset="-122"/>
                <a:ea typeface="黑体" panose="02010609060101010101" pitchFamily="49" charset="-122"/>
                <a:sym typeface="黑体" panose="02010609060101010101" pitchFamily="49" charset="-122"/>
              </a:rPr>
              <a:t>过早地考虑程序的控制流程</a:t>
            </a:r>
            <a:endParaRPr lang="zh-CN" altLang="en-US" sz="2800" dirty="0">
              <a:solidFill>
                <a:srgbClr val="FF0000"/>
              </a:solidFill>
              <a:latin typeface="黑体" panose="02010609060101010101" pitchFamily="49" charset="-122"/>
              <a:ea typeface="黑体" panose="02010609060101010101" pitchFamily="49" charset="-122"/>
              <a:sym typeface="黑体" panose="02010609060101010101" pitchFamily="49" charset="-122"/>
            </a:endParaRPr>
          </a:p>
          <a:p>
            <a:pPr marL="342900" indent="-342900" algn="just" eaLnBrk="0" hangingPunct="0">
              <a:spcBef>
                <a:spcPct val="20000"/>
              </a:spcBef>
              <a:buClr>
                <a:schemeClr val="hlink"/>
              </a:buClr>
              <a:buSzPct val="50000"/>
              <a:buFont typeface="Monotype Sorts" pitchFamily="2" charset="2"/>
            </a:pPr>
            <a:r>
              <a:rPr lang="zh-CN" altLang="en-US" sz="2800" dirty="0">
                <a:solidFill>
                  <a:srgbClr val="009999"/>
                </a:solidFill>
                <a:latin typeface="黑体" panose="02010609060101010101" pitchFamily="49" charset="-122"/>
                <a:ea typeface="黑体" panose="02010609060101010101" pitchFamily="49" charset="-122"/>
                <a:sym typeface="黑体" panose="02010609060101010101" pitchFamily="49" charset="-122"/>
              </a:rPr>
              <a:t>          </a:t>
            </a:r>
            <a:r>
              <a:rPr lang="zh-CN" altLang="en-US" sz="2800" dirty="0">
                <a:solidFill>
                  <a:srgbClr val="FF0000"/>
                </a:solidFill>
                <a:latin typeface="黑体" panose="02010609060101010101" pitchFamily="49" charset="-122"/>
                <a:ea typeface="黑体" panose="02010609060101010101" pitchFamily="49" charset="-122"/>
                <a:sym typeface="黑体" panose="02010609060101010101" pitchFamily="49" charset="-122"/>
              </a:rPr>
              <a:t>不考虑全局的结构，不是求精的好工具。</a:t>
            </a:r>
            <a:endParaRPr lang="zh-CN" altLang="en-US" sz="2800" dirty="0">
              <a:solidFill>
                <a:srgbClr val="FF0000"/>
              </a:solidFill>
              <a:latin typeface="黑体" panose="02010609060101010101" pitchFamily="49" charset="-122"/>
              <a:ea typeface="黑体" panose="02010609060101010101" pitchFamily="49" charset="-122"/>
              <a:sym typeface="黑体" panose="02010609060101010101" pitchFamily="49" charset="-122"/>
            </a:endParaRPr>
          </a:p>
          <a:p>
            <a:pPr marL="342900" indent="-342900" algn="just" eaLnBrk="0" hangingPunct="0">
              <a:spcBef>
                <a:spcPct val="20000"/>
              </a:spcBef>
              <a:buClr>
                <a:schemeClr val="hlink"/>
              </a:buClr>
              <a:buSzPct val="50000"/>
              <a:buFont typeface="Monotype Sorts" pitchFamily="2" charset="2"/>
            </a:pPr>
            <a:r>
              <a:rPr lang="zh-CN" altLang="en-US" sz="2800" dirty="0">
                <a:solidFill>
                  <a:srgbClr val="009999"/>
                </a:solidFill>
                <a:latin typeface="黑体" panose="02010609060101010101" pitchFamily="49" charset="-122"/>
                <a:ea typeface="黑体" panose="02010609060101010101" pitchFamily="49" charset="-122"/>
                <a:sym typeface="黑体" panose="02010609060101010101" pitchFamily="49" charset="-122"/>
              </a:rPr>
              <a:t>      应用范围：规模小的程序</a:t>
            </a:r>
            <a:endParaRPr lang="zh-CN" altLang="en-US" dirty="0">
              <a:latin typeface="Arial" panose="020B0604020202020204" pitchFamily="34" charset="0"/>
              <a:ea typeface="宋体" panose="02010600030101010101" pitchFamily="2" charset="-122"/>
            </a:endParaRPr>
          </a:p>
        </p:txBody>
      </p:sp>
    </p:spTree>
  </p:cSld>
  <p:clrMapOvr>
    <a:masterClrMapping/>
  </p:clrMapOvr>
  <p:transition>
    <p:cover dir="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4579">
                                            <p:txEl>
                                              <p:charRg st="9" end="21"/>
                                            </p:txEl>
                                          </p:spTgt>
                                        </p:tgtEl>
                                        <p:attrNameLst>
                                          <p:attrName>style.visibility</p:attrName>
                                        </p:attrNameLst>
                                      </p:cBhvr>
                                      <p:to>
                                        <p:strVal val="visible"/>
                                      </p:to>
                                    </p:set>
                                    <p:anim calcmode="lin" valueType="num">
                                      <p:cBhvr>
                                        <p:cTn id="7" dur="500" fill="hold"/>
                                        <p:tgtEl>
                                          <p:spTgt spid="24579">
                                            <p:txEl>
                                              <p:charRg st="9" end="21"/>
                                            </p:txEl>
                                          </p:spTgt>
                                        </p:tgtEl>
                                        <p:attrNameLst>
                                          <p:attrName>ppt_x</p:attrName>
                                        </p:attrNameLst>
                                      </p:cBhvr>
                                      <p:tavLst>
                                        <p:tav tm="0">
                                          <p:val>
                                            <p:strVal val="0-#ppt_w/2"/>
                                          </p:val>
                                        </p:tav>
                                        <p:tav tm="100000">
                                          <p:val>
                                            <p:strVal val="#ppt_x"/>
                                          </p:val>
                                        </p:tav>
                                      </p:tavLst>
                                    </p:anim>
                                    <p:anim calcmode="lin" valueType="num">
                                      <p:cBhvr>
                                        <p:cTn id="8" dur="500" fill="hold"/>
                                        <p:tgtEl>
                                          <p:spTgt spid="24579">
                                            <p:txEl>
                                              <p:charRg st="9" end="21"/>
                                            </p:txEl>
                                          </p:spTgt>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24579">
                                            <p:txEl>
                                              <p:charRg st="21" end="38"/>
                                            </p:txEl>
                                          </p:spTgt>
                                        </p:tgtEl>
                                        <p:attrNameLst>
                                          <p:attrName>style.visibility</p:attrName>
                                        </p:attrNameLst>
                                      </p:cBhvr>
                                      <p:to>
                                        <p:strVal val="visible"/>
                                      </p:to>
                                    </p:set>
                                    <p:anim calcmode="lin" valueType="num">
                                      <p:cBhvr>
                                        <p:cTn id="11" dur="500" fill="hold"/>
                                        <p:tgtEl>
                                          <p:spTgt spid="24579">
                                            <p:txEl>
                                              <p:charRg st="21" end="38"/>
                                            </p:txEl>
                                          </p:spTgt>
                                        </p:tgtEl>
                                        <p:attrNameLst>
                                          <p:attrName>ppt_x</p:attrName>
                                        </p:attrNameLst>
                                      </p:cBhvr>
                                      <p:tavLst>
                                        <p:tav tm="0">
                                          <p:val>
                                            <p:strVal val="0-#ppt_w/2"/>
                                          </p:val>
                                        </p:tav>
                                        <p:tav tm="100000">
                                          <p:val>
                                            <p:strVal val="#ppt_x"/>
                                          </p:val>
                                        </p:tav>
                                      </p:tavLst>
                                    </p:anim>
                                    <p:anim calcmode="lin" valueType="num">
                                      <p:cBhvr>
                                        <p:cTn id="12" dur="500" fill="hold"/>
                                        <p:tgtEl>
                                          <p:spTgt spid="24579">
                                            <p:txEl>
                                              <p:charRg st="21" end="38"/>
                                            </p:txEl>
                                          </p:spTgt>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24579">
                                            <p:txEl>
                                              <p:charRg st="38" end="52"/>
                                            </p:txEl>
                                          </p:spTgt>
                                        </p:tgtEl>
                                        <p:attrNameLst>
                                          <p:attrName>style.visibility</p:attrName>
                                        </p:attrNameLst>
                                      </p:cBhvr>
                                      <p:to>
                                        <p:strVal val="visible"/>
                                      </p:to>
                                    </p:set>
                                    <p:anim calcmode="lin" valueType="num">
                                      <p:cBhvr>
                                        <p:cTn id="15" dur="500" fill="hold"/>
                                        <p:tgtEl>
                                          <p:spTgt spid="24579">
                                            <p:txEl>
                                              <p:charRg st="38" end="52"/>
                                            </p:txEl>
                                          </p:spTgt>
                                        </p:tgtEl>
                                        <p:attrNameLst>
                                          <p:attrName>ppt_x</p:attrName>
                                        </p:attrNameLst>
                                      </p:cBhvr>
                                      <p:tavLst>
                                        <p:tav tm="0">
                                          <p:val>
                                            <p:strVal val="0-#ppt_w/2"/>
                                          </p:val>
                                        </p:tav>
                                        <p:tav tm="100000">
                                          <p:val>
                                            <p:strVal val="#ppt_x"/>
                                          </p:val>
                                        </p:tav>
                                      </p:tavLst>
                                    </p:anim>
                                    <p:anim calcmode="lin" valueType="num">
                                      <p:cBhvr>
                                        <p:cTn id="16" dur="500" fill="hold"/>
                                        <p:tgtEl>
                                          <p:spTgt spid="24579">
                                            <p:txEl>
                                              <p:charRg st="38" end="52"/>
                                            </p:txEl>
                                          </p:spTgt>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8" fill="hold" grpId="0" nodeType="clickEffect">
                                  <p:stCondLst>
                                    <p:cond delay="0"/>
                                  </p:stCondLst>
                                  <p:childTnLst>
                                    <p:set>
                                      <p:cBhvr>
                                        <p:cTn id="20" dur="1" fill="hold">
                                          <p:stCondLst>
                                            <p:cond delay="0"/>
                                          </p:stCondLst>
                                        </p:cTn>
                                        <p:tgtEl>
                                          <p:spTgt spid="24579">
                                            <p:txEl>
                                              <p:charRg st="52" end="64"/>
                                            </p:txEl>
                                          </p:spTgt>
                                        </p:tgtEl>
                                        <p:attrNameLst>
                                          <p:attrName>style.visibility</p:attrName>
                                        </p:attrNameLst>
                                      </p:cBhvr>
                                      <p:to>
                                        <p:strVal val="visible"/>
                                      </p:to>
                                    </p:set>
                                    <p:anim calcmode="lin" valueType="num">
                                      <p:cBhvr>
                                        <p:cTn id="21" dur="500" fill="hold"/>
                                        <p:tgtEl>
                                          <p:spTgt spid="24579">
                                            <p:txEl>
                                              <p:charRg st="52" end="64"/>
                                            </p:txEl>
                                          </p:spTgt>
                                        </p:tgtEl>
                                        <p:attrNameLst>
                                          <p:attrName>ppt_x</p:attrName>
                                        </p:attrNameLst>
                                      </p:cBhvr>
                                      <p:tavLst>
                                        <p:tav tm="0">
                                          <p:val>
                                            <p:strVal val="0-#ppt_w/2"/>
                                          </p:val>
                                        </p:tav>
                                        <p:tav tm="100000">
                                          <p:val>
                                            <p:strVal val="#ppt_x"/>
                                          </p:val>
                                        </p:tav>
                                      </p:tavLst>
                                    </p:anim>
                                    <p:anim calcmode="lin" valueType="num">
                                      <p:cBhvr>
                                        <p:cTn id="22" dur="500" fill="hold"/>
                                        <p:tgtEl>
                                          <p:spTgt spid="24579">
                                            <p:txEl>
                                              <p:charRg st="52" end="64"/>
                                            </p:txEl>
                                          </p:spTgt>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grpId="0" nodeType="clickEffect">
                                  <p:stCondLst>
                                    <p:cond delay="0"/>
                                  </p:stCondLst>
                                  <p:childTnLst>
                                    <p:set>
                                      <p:cBhvr>
                                        <p:cTn id="26" dur="1" fill="hold">
                                          <p:stCondLst>
                                            <p:cond delay="0"/>
                                          </p:stCondLst>
                                        </p:cTn>
                                        <p:tgtEl>
                                          <p:spTgt spid="24579">
                                            <p:txEl>
                                              <p:charRg st="64" end="86"/>
                                            </p:txEl>
                                          </p:spTgt>
                                        </p:tgtEl>
                                        <p:attrNameLst>
                                          <p:attrName>style.visibility</p:attrName>
                                        </p:attrNameLst>
                                      </p:cBhvr>
                                      <p:to>
                                        <p:strVal val="visible"/>
                                      </p:to>
                                    </p:set>
                                    <p:anim calcmode="lin" valueType="num">
                                      <p:cBhvr>
                                        <p:cTn id="27" dur="500" fill="hold"/>
                                        <p:tgtEl>
                                          <p:spTgt spid="24579">
                                            <p:txEl>
                                              <p:charRg st="64" end="86"/>
                                            </p:txEl>
                                          </p:spTgt>
                                        </p:tgtEl>
                                        <p:attrNameLst>
                                          <p:attrName>ppt_x</p:attrName>
                                        </p:attrNameLst>
                                      </p:cBhvr>
                                      <p:tavLst>
                                        <p:tav tm="0">
                                          <p:val>
                                            <p:strVal val="0-#ppt_w/2"/>
                                          </p:val>
                                        </p:tav>
                                        <p:tav tm="100000">
                                          <p:val>
                                            <p:strVal val="#ppt_x"/>
                                          </p:val>
                                        </p:tav>
                                      </p:tavLst>
                                    </p:anim>
                                    <p:anim calcmode="lin" valueType="num">
                                      <p:cBhvr>
                                        <p:cTn id="28" dur="500" fill="hold"/>
                                        <p:tgtEl>
                                          <p:spTgt spid="24579">
                                            <p:txEl>
                                              <p:charRg st="64" end="86"/>
                                            </p:txEl>
                                          </p:spTgt>
                                        </p:tgtEl>
                                        <p:attrNameLst>
                                          <p:attrName>ppt_y</p:attrName>
                                        </p:attrNameLst>
                                      </p:cBhvr>
                                      <p:tavLst>
                                        <p:tav tm="0">
                                          <p:val>
                                            <p:strVal val="#ppt_y"/>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8" fill="hold" grpId="0" nodeType="clickEffect">
                                  <p:stCondLst>
                                    <p:cond delay="0"/>
                                  </p:stCondLst>
                                  <p:childTnLst>
                                    <p:set>
                                      <p:cBhvr>
                                        <p:cTn id="32" dur="1" fill="hold">
                                          <p:stCondLst>
                                            <p:cond delay="0"/>
                                          </p:stCondLst>
                                        </p:cTn>
                                        <p:tgtEl>
                                          <p:spTgt spid="24579">
                                            <p:txEl>
                                              <p:charRg st="86" end="108"/>
                                            </p:txEl>
                                          </p:spTgt>
                                        </p:tgtEl>
                                        <p:attrNameLst>
                                          <p:attrName>style.visibility</p:attrName>
                                        </p:attrNameLst>
                                      </p:cBhvr>
                                      <p:to>
                                        <p:strVal val="visible"/>
                                      </p:to>
                                    </p:set>
                                    <p:anim calcmode="lin" valueType="num">
                                      <p:cBhvr>
                                        <p:cTn id="33" dur="500" fill="hold"/>
                                        <p:tgtEl>
                                          <p:spTgt spid="24579">
                                            <p:txEl>
                                              <p:charRg st="86" end="108"/>
                                            </p:txEl>
                                          </p:spTgt>
                                        </p:tgtEl>
                                        <p:attrNameLst>
                                          <p:attrName>ppt_x</p:attrName>
                                        </p:attrNameLst>
                                      </p:cBhvr>
                                      <p:tavLst>
                                        <p:tav tm="0">
                                          <p:val>
                                            <p:strVal val="0-#ppt_w/2"/>
                                          </p:val>
                                        </p:tav>
                                        <p:tav tm="100000">
                                          <p:val>
                                            <p:strVal val="#ppt_x"/>
                                          </p:val>
                                        </p:tav>
                                      </p:tavLst>
                                    </p:anim>
                                    <p:anim calcmode="lin" valueType="num">
                                      <p:cBhvr>
                                        <p:cTn id="34" dur="500" fill="hold"/>
                                        <p:tgtEl>
                                          <p:spTgt spid="24579">
                                            <p:txEl>
                                              <p:charRg st="86" end="108"/>
                                            </p:txEl>
                                          </p:spTgt>
                                        </p:tgtEl>
                                        <p:attrNameLst>
                                          <p:attrName>ppt_y</p:attrName>
                                        </p:attrNameLst>
                                      </p:cBhvr>
                                      <p:tavLst>
                                        <p:tav tm="0">
                                          <p:val>
                                            <p:strVal val="#ppt_y"/>
                                          </p:val>
                                        </p:tav>
                                        <p:tav tm="100000">
                                          <p:val>
                                            <p:strVal val="#ppt_y"/>
                                          </p:val>
                                        </p:tav>
                                      </p:tavLst>
                                    </p:anim>
                                  </p:childTnLst>
                                </p:cTn>
                              </p:par>
                              <p:par>
                                <p:cTn id="35" presetID="2" presetClass="entr" presetSubtype="8" fill="hold" grpId="0" nodeType="withEffect">
                                  <p:stCondLst>
                                    <p:cond delay="0"/>
                                  </p:stCondLst>
                                  <p:childTnLst>
                                    <p:set>
                                      <p:cBhvr>
                                        <p:cTn id="36" dur="1" fill="hold">
                                          <p:stCondLst>
                                            <p:cond delay="0"/>
                                          </p:stCondLst>
                                        </p:cTn>
                                        <p:tgtEl>
                                          <p:spTgt spid="24579">
                                            <p:txEl>
                                              <p:charRg st="108" end="137"/>
                                            </p:txEl>
                                          </p:spTgt>
                                        </p:tgtEl>
                                        <p:attrNameLst>
                                          <p:attrName>style.visibility</p:attrName>
                                        </p:attrNameLst>
                                      </p:cBhvr>
                                      <p:to>
                                        <p:strVal val="visible"/>
                                      </p:to>
                                    </p:set>
                                    <p:anim calcmode="lin" valueType="num">
                                      <p:cBhvr>
                                        <p:cTn id="37" dur="500" fill="hold"/>
                                        <p:tgtEl>
                                          <p:spTgt spid="24579">
                                            <p:txEl>
                                              <p:charRg st="108" end="137"/>
                                            </p:txEl>
                                          </p:spTgt>
                                        </p:tgtEl>
                                        <p:attrNameLst>
                                          <p:attrName>ppt_x</p:attrName>
                                        </p:attrNameLst>
                                      </p:cBhvr>
                                      <p:tavLst>
                                        <p:tav tm="0">
                                          <p:val>
                                            <p:strVal val="0-#ppt_w/2"/>
                                          </p:val>
                                        </p:tav>
                                        <p:tav tm="100000">
                                          <p:val>
                                            <p:strVal val="#ppt_x"/>
                                          </p:val>
                                        </p:tav>
                                      </p:tavLst>
                                    </p:anim>
                                    <p:anim calcmode="lin" valueType="num">
                                      <p:cBhvr>
                                        <p:cTn id="38" dur="500" fill="hold"/>
                                        <p:tgtEl>
                                          <p:spTgt spid="24579">
                                            <p:txEl>
                                              <p:charRg st="108" end="137"/>
                                            </p:txEl>
                                          </p:spTgt>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grpId="0" nodeType="clickEffect">
                                  <p:stCondLst>
                                    <p:cond delay="0"/>
                                  </p:stCondLst>
                                  <p:childTnLst>
                                    <p:set>
                                      <p:cBhvr>
                                        <p:cTn id="42" dur="1" fill="hold">
                                          <p:stCondLst>
                                            <p:cond delay="0"/>
                                          </p:stCondLst>
                                        </p:cTn>
                                        <p:tgtEl>
                                          <p:spTgt spid="24579">
                                            <p:txEl>
                                              <p:charRg st="137" end="155"/>
                                            </p:txEl>
                                          </p:spTgt>
                                        </p:tgtEl>
                                        <p:attrNameLst>
                                          <p:attrName>style.visibility</p:attrName>
                                        </p:attrNameLst>
                                      </p:cBhvr>
                                      <p:to>
                                        <p:strVal val="visible"/>
                                      </p:to>
                                    </p:set>
                                    <p:anim calcmode="lin" valueType="num">
                                      <p:cBhvr>
                                        <p:cTn id="43" dur="500" fill="hold"/>
                                        <p:tgtEl>
                                          <p:spTgt spid="24579">
                                            <p:txEl>
                                              <p:charRg st="137" end="155"/>
                                            </p:txEl>
                                          </p:spTgt>
                                        </p:tgtEl>
                                        <p:attrNameLst>
                                          <p:attrName>ppt_x</p:attrName>
                                        </p:attrNameLst>
                                      </p:cBhvr>
                                      <p:tavLst>
                                        <p:tav tm="0">
                                          <p:val>
                                            <p:strVal val="0-#ppt_w/2"/>
                                          </p:val>
                                        </p:tav>
                                        <p:tav tm="100000">
                                          <p:val>
                                            <p:strVal val="#ppt_x"/>
                                          </p:val>
                                        </p:tav>
                                      </p:tavLst>
                                    </p:anim>
                                    <p:anim calcmode="lin" valueType="num">
                                      <p:cBhvr>
                                        <p:cTn id="44" dur="500" fill="hold"/>
                                        <p:tgtEl>
                                          <p:spTgt spid="24579">
                                            <p:txEl>
                                              <p:charRg st="137" end="155"/>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79" grpId="0" bldLvl="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7649" name="日期占位符 3"/>
          <p:cNvSpPr>
            <a:spLocks noGrp="1"/>
          </p:cNvSpPr>
          <p:nvPr>
            <p:ph type="dt" sz="half" idx="10"/>
          </p:nvPr>
        </p:nvSpPr>
        <p:spPr>
          <a:ln/>
        </p:spPr>
        <p:txBody>
          <a:bodyPr wrap="none" lIns="92075" tIns="46038" rIns="92075" bIns="46038" anchor="ctr"/>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fld id="{BB962C8B-B14F-4D97-AF65-F5344CB8AC3E}" type="datetime1">
              <a:rPr lang="zh-CN" altLang="en-US" sz="1400" dirty="0">
                <a:solidFill>
                  <a:schemeClr val="hlink"/>
                </a:solidFill>
              </a:rPr>
            </a:fld>
            <a:endParaRPr lang="zh-CN" altLang="en-US" sz="1400" dirty="0">
              <a:solidFill>
                <a:schemeClr val="hlink"/>
              </a:solidFill>
            </a:endParaRPr>
          </a:p>
        </p:txBody>
      </p:sp>
      <p:sp>
        <p:nvSpPr>
          <p:cNvPr id="27650" name="灯片编号占位符 5"/>
          <p:cNvSpPr txBox="1">
            <a:spLocks noGrp="1"/>
          </p:cNvSpPr>
          <p:nvPr>
            <p:ph type="sldNum" sz="quarter"/>
          </p:nvPr>
        </p:nvSpPr>
        <p:spPr>
          <a:xfrm>
            <a:off x="7010400" y="6248400"/>
            <a:ext cx="1905000" cy="457200"/>
          </a:xfrm>
          <a:prstGeom prst="rect">
            <a:avLst/>
          </a:prstGeom>
          <a:noFill/>
          <a:ln w="9525">
            <a:noFill/>
          </a:ln>
        </p:spPr>
        <p:txBody>
          <a:bodyPr anchor="t"/>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fld id="{9A0DB2DC-4C9A-4742-B13C-FB6460FD3503}" type="slidenum">
              <a:rPr lang="zh-CN" altLang="en-US" sz="1800" dirty="0"/>
            </a:fld>
            <a:endParaRPr lang="zh-CN" altLang="en-US" sz="1800" dirty="0"/>
          </a:p>
        </p:txBody>
      </p:sp>
      <p:sp>
        <p:nvSpPr>
          <p:cNvPr id="27651" name="灯片编号占位符 3"/>
          <p:cNvSpPr>
            <a:spLocks noGrp="1"/>
          </p:cNvSpPr>
          <p:nvPr/>
        </p:nvSpPr>
        <p:spPr>
          <a:xfrm>
            <a:off x="7010400" y="6248400"/>
            <a:ext cx="1905000" cy="457200"/>
          </a:xfrm>
          <a:prstGeom prst="rect">
            <a:avLst/>
          </a:prstGeom>
          <a:noFill/>
          <a:ln w="9525">
            <a:noFill/>
          </a:ln>
        </p:spPr>
        <p:txBody>
          <a:bodyPr lIns="92075" tIns="46038" rIns="92075" bIns="46038" anchor="t"/>
          <a:p>
            <a:pPr eaLnBrk="0" hangingPunct="0"/>
            <a:fld id="{9A0DB2DC-4C9A-4742-B13C-FB6460FD3503}" type="slidenum">
              <a:rPr lang="en-US" altLang="zh-CN" dirty="0">
                <a:latin typeface="Arial" panose="020B0604020202020204" pitchFamily="34" charset="0"/>
                <a:ea typeface="宋体" panose="02010600030101010101" pitchFamily="2" charset="-122"/>
              </a:rPr>
            </a:fld>
            <a:endParaRPr lang="en-US" altLang="zh-CN" dirty="0">
              <a:latin typeface="Arial" panose="020B0604020202020204" pitchFamily="34" charset="0"/>
              <a:ea typeface="宋体" panose="02010600030101010101" pitchFamily="2" charset="-122"/>
            </a:endParaRPr>
          </a:p>
        </p:txBody>
      </p:sp>
      <p:sp>
        <p:nvSpPr>
          <p:cNvPr id="27652" name="Rectangle 2"/>
          <p:cNvSpPr/>
          <p:nvPr/>
        </p:nvSpPr>
        <p:spPr>
          <a:xfrm>
            <a:off x="-461962" y="3495675"/>
            <a:ext cx="34925" cy="168275"/>
          </a:xfrm>
          <a:prstGeom prst="rect">
            <a:avLst/>
          </a:prstGeom>
          <a:noFill/>
          <a:ln w="9525">
            <a:noFill/>
          </a:ln>
        </p:spPr>
        <p:txBody>
          <a:bodyPr wrap="none" lIns="0" tIns="0" rIns="0" bIns="0" anchor="t">
            <a:spAutoFit/>
          </a:bodyPr>
          <a:p>
            <a:pPr algn="r" eaLnBrk="0" hangingPunct="0"/>
            <a:r>
              <a:rPr lang="en-US" altLang="zh-CN" sz="1100" dirty="0">
                <a:solidFill>
                  <a:srgbClr val="000000"/>
                </a:solidFill>
                <a:latin typeface="Times New Roman" panose="02020603050405020304" pitchFamily="18" charset="0"/>
                <a:ea typeface="宋体" panose="02010600030101010101" pitchFamily="2" charset="-122"/>
                <a:sym typeface="Times New Roman" panose="02020603050405020304" pitchFamily="18" charset="0"/>
              </a:rPr>
              <a:t> </a:t>
            </a:r>
            <a:endParaRPr lang="en-US" altLang="zh-CN" sz="2400" u="sng" dirty="0">
              <a:solidFill>
                <a:srgbClr val="009999"/>
              </a:solidFill>
              <a:latin typeface="Times New Roman" panose="02020603050405020304" pitchFamily="18" charset="0"/>
              <a:ea typeface="宋体" panose="02010600030101010101" pitchFamily="2" charset="-122"/>
              <a:sym typeface="Times New Roman" panose="02020603050405020304" pitchFamily="18" charset="0"/>
            </a:endParaRPr>
          </a:p>
        </p:txBody>
      </p:sp>
      <p:pic>
        <p:nvPicPr>
          <p:cNvPr id="27653" name="Picture 3" descr="T-0050"/>
          <p:cNvPicPr>
            <a:picLocks noChangeAspect="1"/>
          </p:cNvPicPr>
          <p:nvPr/>
        </p:nvPicPr>
        <p:blipFill>
          <a:blip r:embed="rId1"/>
          <a:stretch>
            <a:fillRect/>
          </a:stretch>
        </p:blipFill>
        <p:spPr>
          <a:xfrm>
            <a:off x="0" y="0"/>
            <a:ext cx="457200" cy="6858000"/>
          </a:xfrm>
          <a:prstGeom prst="rect">
            <a:avLst/>
          </a:prstGeom>
          <a:noFill/>
          <a:ln w="9525">
            <a:noFill/>
          </a:ln>
        </p:spPr>
      </p:pic>
      <p:sp>
        <p:nvSpPr>
          <p:cNvPr id="27654" name="Text Box 4"/>
          <p:cNvSpPr/>
          <p:nvPr/>
        </p:nvSpPr>
        <p:spPr>
          <a:xfrm>
            <a:off x="838200" y="304800"/>
            <a:ext cx="7848600" cy="641350"/>
          </a:xfrm>
          <a:prstGeom prst="rect">
            <a:avLst/>
          </a:prstGeom>
          <a:noFill/>
          <a:ln w="9525">
            <a:noFill/>
          </a:ln>
        </p:spPr>
        <p:txBody>
          <a:bodyPr anchor="t">
            <a:spAutoFit/>
          </a:bodyPr>
          <a:p>
            <a:pPr eaLnBrk="0" hangingPunct="0"/>
            <a:r>
              <a:rPr lang="zh-CN" altLang="en-US" sz="3600" dirty="0">
                <a:solidFill>
                  <a:srgbClr val="FF3300"/>
                </a:solidFill>
                <a:latin typeface="Times New Roman" panose="02020603050405020304" pitchFamily="18" charset="0"/>
                <a:ea typeface="宋体" panose="02010600030101010101" pitchFamily="2" charset="-122"/>
                <a:sym typeface="Times New Roman" panose="02020603050405020304" pitchFamily="18" charset="0"/>
              </a:rPr>
              <a:t>例：求一个</a:t>
            </a:r>
            <a:r>
              <a:rPr lang="en-US" altLang="zh-CN" sz="3600" dirty="0">
                <a:solidFill>
                  <a:srgbClr val="FF3300"/>
                </a:solidFill>
                <a:latin typeface="Times New Roman" panose="02020603050405020304" pitchFamily="18" charset="0"/>
                <a:ea typeface="宋体" panose="02010600030101010101" pitchFamily="2" charset="-122"/>
                <a:sym typeface="Times New Roman" panose="02020603050405020304" pitchFamily="18" charset="0"/>
              </a:rPr>
              <a:t>N</a:t>
            </a:r>
            <a:r>
              <a:rPr lang="zh-CN" altLang="en-US" sz="3600" dirty="0">
                <a:solidFill>
                  <a:srgbClr val="FF3300"/>
                </a:solidFill>
                <a:latin typeface="Times New Roman" panose="02020603050405020304" pitchFamily="18" charset="0"/>
                <a:ea typeface="宋体" panose="02010600030101010101" pitchFamily="2" charset="-122"/>
                <a:sym typeface="Times New Roman" panose="02020603050405020304" pitchFamily="18" charset="0"/>
              </a:rPr>
              <a:t>个元素数组</a:t>
            </a:r>
            <a:r>
              <a:rPr lang="en-US" altLang="zh-CN" sz="3600" dirty="0">
                <a:solidFill>
                  <a:srgbClr val="FF3300"/>
                </a:solidFill>
                <a:latin typeface="Times New Roman" panose="02020603050405020304" pitchFamily="18" charset="0"/>
                <a:ea typeface="宋体" panose="02010600030101010101" pitchFamily="2" charset="-122"/>
                <a:sym typeface="Times New Roman" panose="02020603050405020304" pitchFamily="18" charset="0"/>
              </a:rPr>
              <a:t>A</a:t>
            </a:r>
            <a:r>
              <a:rPr lang="zh-CN" altLang="en-US" sz="3600" dirty="0">
                <a:solidFill>
                  <a:srgbClr val="FF3300"/>
                </a:solidFill>
                <a:latin typeface="Times New Roman" panose="02020603050405020304" pitchFamily="18" charset="0"/>
                <a:ea typeface="宋体" panose="02010600030101010101" pitchFamily="2" charset="-122"/>
                <a:sym typeface="Times New Roman" panose="02020603050405020304" pitchFamily="18" charset="0"/>
              </a:rPr>
              <a:t>中的最大数</a:t>
            </a:r>
            <a:endParaRPr lang="zh-CN" altLang="en-US" sz="2400" dirty="0">
              <a:solidFill>
                <a:srgbClr val="009999"/>
              </a:solidFill>
              <a:latin typeface="Times New Roman" panose="02020603050405020304" pitchFamily="18" charset="0"/>
              <a:ea typeface="宋体" panose="02010600030101010101" pitchFamily="2" charset="-122"/>
              <a:sym typeface="Times New Roman" panose="02020603050405020304" pitchFamily="18" charset="0"/>
            </a:endParaRPr>
          </a:p>
        </p:txBody>
      </p:sp>
      <p:grpSp>
        <p:nvGrpSpPr>
          <p:cNvPr id="26630" name="Group 5"/>
          <p:cNvGrpSpPr/>
          <p:nvPr/>
        </p:nvGrpSpPr>
        <p:grpSpPr>
          <a:xfrm>
            <a:off x="2209800" y="973138"/>
            <a:ext cx="1143000" cy="457200"/>
            <a:chOff x="0" y="0"/>
            <a:chExt cx="720" cy="334"/>
          </a:xfrm>
        </p:grpSpPr>
        <p:sp>
          <p:nvSpPr>
            <p:cNvPr id="27656" name="AutoShape 6"/>
            <p:cNvSpPr/>
            <p:nvPr/>
          </p:nvSpPr>
          <p:spPr>
            <a:xfrm>
              <a:off x="0" y="0"/>
              <a:ext cx="720" cy="288"/>
            </a:xfrm>
            <a:prstGeom prst="roundRect">
              <a:avLst>
                <a:gd name="adj" fmla="val 16667"/>
              </a:avLst>
            </a:prstGeom>
            <a:noFill/>
            <a:ln w="38100" cap="flat" cmpd="sng">
              <a:solidFill>
                <a:schemeClr val="tx2"/>
              </a:solidFill>
              <a:prstDash val="solid"/>
              <a:miter/>
              <a:headEnd type="none" w="med" len="med"/>
              <a:tailEnd type="none" w="med" len="med"/>
            </a:ln>
          </p:spPr>
          <p:txBody>
            <a:bodyPr wrap="none" anchor="ctr"/>
            <a:p>
              <a:pPr eaLnBrk="0" hangingPunct="0"/>
              <a:endParaRPr lang="zh-CN" altLang="zh-CN" dirty="0">
                <a:solidFill>
                  <a:srgbClr val="009999"/>
                </a:solidFill>
                <a:latin typeface="Arial" panose="020B0604020202020204" pitchFamily="34" charset="0"/>
                <a:ea typeface="宋体" panose="02010600030101010101" pitchFamily="2" charset="-122"/>
                <a:sym typeface="Arial" panose="020B0604020202020204" pitchFamily="34" charset="0"/>
              </a:endParaRPr>
            </a:p>
          </p:txBody>
        </p:sp>
        <p:sp>
          <p:nvSpPr>
            <p:cNvPr id="27657" name="Text Box 7"/>
            <p:cNvSpPr/>
            <p:nvPr/>
          </p:nvSpPr>
          <p:spPr>
            <a:xfrm>
              <a:off x="96" y="0"/>
              <a:ext cx="528" cy="334"/>
            </a:xfrm>
            <a:prstGeom prst="rect">
              <a:avLst/>
            </a:prstGeom>
            <a:noFill/>
            <a:ln w="9525">
              <a:noFill/>
            </a:ln>
          </p:spPr>
          <p:txBody>
            <a:bodyPr anchor="t">
              <a:spAutoFit/>
            </a:bodyPr>
            <a:p>
              <a:pPr eaLnBrk="0" hangingPunct="0">
                <a:spcBef>
                  <a:spcPct val="50000"/>
                </a:spcBef>
              </a:pPr>
              <a:r>
                <a:rPr lang="zh-CN" altLang="en-US" sz="2400" b="1" dirty="0">
                  <a:solidFill>
                    <a:srgbClr val="009999"/>
                  </a:solidFill>
                  <a:latin typeface="Times New Roman" panose="02020603050405020304" pitchFamily="18" charset="0"/>
                  <a:ea typeface="宋体" panose="02010600030101010101" pitchFamily="2" charset="-122"/>
                  <a:sym typeface="Times New Roman" panose="02020603050405020304" pitchFamily="18" charset="0"/>
                </a:rPr>
                <a:t>开始</a:t>
              </a:r>
              <a:endParaRPr lang="zh-CN" altLang="en-US" dirty="0">
                <a:latin typeface="Arial" panose="020B0604020202020204" pitchFamily="34" charset="0"/>
                <a:ea typeface="宋体" panose="02010600030101010101" pitchFamily="2" charset="-122"/>
              </a:endParaRPr>
            </a:p>
          </p:txBody>
        </p:sp>
      </p:grpSp>
      <p:sp>
        <p:nvSpPr>
          <p:cNvPr id="26633" name="Line 8"/>
          <p:cNvSpPr/>
          <p:nvPr/>
        </p:nvSpPr>
        <p:spPr>
          <a:xfrm>
            <a:off x="2743200" y="1384300"/>
            <a:ext cx="0" cy="247650"/>
          </a:xfrm>
          <a:prstGeom prst="line">
            <a:avLst/>
          </a:prstGeom>
          <a:ln w="9525" cap="flat" cmpd="sng">
            <a:solidFill>
              <a:schemeClr val="tx1"/>
            </a:solidFill>
            <a:prstDash val="solid"/>
            <a:miter/>
            <a:headEnd type="none" w="med" len="med"/>
            <a:tailEnd type="triangle" w="med" len="med"/>
          </a:ln>
        </p:spPr>
      </p:sp>
      <p:grpSp>
        <p:nvGrpSpPr>
          <p:cNvPr id="26634" name="Group 10"/>
          <p:cNvGrpSpPr/>
          <p:nvPr/>
        </p:nvGrpSpPr>
        <p:grpSpPr>
          <a:xfrm>
            <a:off x="2209800" y="6313488"/>
            <a:ext cx="1143000" cy="457200"/>
            <a:chOff x="0" y="0"/>
            <a:chExt cx="720" cy="334"/>
          </a:xfrm>
        </p:grpSpPr>
        <p:sp>
          <p:nvSpPr>
            <p:cNvPr id="27660" name="AutoShape 11"/>
            <p:cNvSpPr/>
            <p:nvPr/>
          </p:nvSpPr>
          <p:spPr>
            <a:xfrm>
              <a:off x="0" y="0"/>
              <a:ext cx="720" cy="288"/>
            </a:xfrm>
            <a:prstGeom prst="roundRect">
              <a:avLst>
                <a:gd name="adj" fmla="val 16667"/>
              </a:avLst>
            </a:prstGeom>
            <a:noFill/>
            <a:ln w="38100" cap="flat" cmpd="sng">
              <a:solidFill>
                <a:schemeClr val="tx2"/>
              </a:solidFill>
              <a:prstDash val="solid"/>
              <a:miter/>
              <a:headEnd type="none" w="med" len="med"/>
              <a:tailEnd type="none" w="med" len="med"/>
            </a:ln>
          </p:spPr>
          <p:txBody>
            <a:bodyPr wrap="none" anchor="ctr"/>
            <a:p>
              <a:pPr eaLnBrk="0" hangingPunct="0"/>
              <a:endParaRPr lang="zh-CN" altLang="zh-CN" dirty="0">
                <a:solidFill>
                  <a:srgbClr val="009999"/>
                </a:solidFill>
                <a:latin typeface="Arial" panose="020B0604020202020204" pitchFamily="34" charset="0"/>
                <a:ea typeface="宋体" panose="02010600030101010101" pitchFamily="2" charset="-122"/>
                <a:sym typeface="Arial" panose="020B0604020202020204" pitchFamily="34" charset="0"/>
              </a:endParaRPr>
            </a:p>
          </p:txBody>
        </p:sp>
        <p:sp>
          <p:nvSpPr>
            <p:cNvPr id="27661" name="Text Box 12"/>
            <p:cNvSpPr/>
            <p:nvPr/>
          </p:nvSpPr>
          <p:spPr>
            <a:xfrm>
              <a:off x="96" y="0"/>
              <a:ext cx="528" cy="334"/>
            </a:xfrm>
            <a:prstGeom prst="rect">
              <a:avLst/>
            </a:prstGeom>
            <a:noFill/>
            <a:ln w="9525">
              <a:noFill/>
            </a:ln>
          </p:spPr>
          <p:txBody>
            <a:bodyPr anchor="t">
              <a:spAutoFit/>
            </a:bodyPr>
            <a:p>
              <a:pPr eaLnBrk="0" hangingPunct="0">
                <a:spcBef>
                  <a:spcPct val="50000"/>
                </a:spcBef>
              </a:pPr>
              <a:r>
                <a:rPr lang="zh-CN" altLang="en-US" sz="2400" b="1" dirty="0">
                  <a:solidFill>
                    <a:srgbClr val="009999"/>
                  </a:solidFill>
                  <a:latin typeface="Times New Roman" panose="02020603050405020304" pitchFamily="18" charset="0"/>
                  <a:ea typeface="宋体" panose="02010600030101010101" pitchFamily="2" charset="-122"/>
                  <a:sym typeface="Times New Roman" panose="02020603050405020304" pitchFamily="18" charset="0"/>
                </a:rPr>
                <a:t>结束</a:t>
              </a:r>
              <a:endParaRPr lang="zh-CN" altLang="en-US" dirty="0">
                <a:latin typeface="Arial" panose="020B0604020202020204" pitchFamily="34" charset="0"/>
                <a:ea typeface="宋体" panose="02010600030101010101" pitchFamily="2" charset="-122"/>
              </a:endParaRPr>
            </a:p>
          </p:txBody>
        </p:sp>
      </p:grpSp>
      <p:sp>
        <p:nvSpPr>
          <p:cNvPr id="26637" name="Text Box 13"/>
          <p:cNvSpPr/>
          <p:nvPr/>
        </p:nvSpPr>
        <p:spPr>
          <a:xfrm>
            <a:off x="1447800" y="1647825"/>
            <a:ext cx="2743200" cy="495300"/>
          </a:xfrm>
          <a:prstGeom prst="rect">
            <a:avLst/>
          </a:prstGeom>
          <a:noFill/>
          <a:ln w="38100" cap="flat" cmpd="sng">
            <a:solidFill>
              <a:schemeClr val="tx2"/>
            </a:solidFill>
            <a:prstDash val="solid"/>
            <a:miter/>
            <a:headEnd type="none" w="med" len="med"/>
            <a:tailEnd type="none" w="med" len="med"/>
          </a:ln>
        </p:spPr>
        <p:txBody>
          <a:bodyPr anchor="t">
            <a:spAutoFit/>
          </a:bodyPr>
          <a:p>
            <a:pPr eaLnBrk="0" hangingPunct="0">
              <a:spcBef>
                <a:spcPct val="50000"/>
              </a:spcBef>
            </a:pPr>
            <a:r>
              <a:rPr lang="en-US" altLang="zh-CN" sz="2400" b="1" dirty="0">
                <a:solidFill>
                  <a:srgbClr val="009999"/>
                </a:solidFill>
                <a:latin typeface="Times New Roman" panose="02020603050405020304" pitchFamily="18" charset="0"/>
                <a:ea typeface="宋体" panose="02010600030101010101" pitchFamily="2" charset="-122"/>
                <a:sym typeface="Times New Roman" panose="02020603050405020304" pitchFamily="18" charset="0"/>
              </a:rPr>
              <a:t> </a:t>
            </a:r>
            <a:r>
              <a:rPr lang="zh-CN" altLang="en-US" sz="2400" b="1" dirty="0">
                <a:solidFill>
                  <a:srgbClr val="009999"/>
                </a:solidFill>
                <a:latin typeface="Times New Roman" panose="02020603050405020304" pitchFamily="18" charset="0"/>
                <a:ea typeface="宋体" panose="02010600030101010101" pitchFamily="2" charset="-122"/>
                <a:sym typeface="Times New Roman" panose="02020603050405020304" pitchFamily="18" charset="0"/>
              </a:rPr>
              <a:t>取</a:t>
            </a:r>
            <a:r>
              <a:rPr lang="en-US" altLang="zh-CN" sz="2400" b="1" dirty="0">
                <a:solidFill>
                  <a:srgbClr val="009999"/>
                </a:solidFill>
                <a:latin typeface="Times New Roman" panose="02020603050405020304" pitchFamily="18" charset="0"/>
                <a:ea typeface="宋体" panose="02010600030101010101" pitchFamily="2" charset="-122"/>
                <a:sym typeface="Times New Roman" panose="02020603050405020304" pitchFamily="18" charset="0"/>
              </a:rPr>
              <a:t>MAX=A(1)</a:t>
            </a:r>
            <a:endParaRPr lang="zh-CN" altLang="en-US" dirty="0">
              <a:latin typeface="Arial" panose="020B0604020202020204" pitchFamily="34" charset="0"/>
              <a:ea typeface="宋体" panose="02010600030101010101" pitchFamily="2" charset="-122"/>
            </a:endParaRPr>
          </a:p>
        </p:txBody>
      </p:sp>
      <p:sp>
        <p:nvSpPr>
          <p:cNvPr id="26638" name="Text Box 14"/>
          <p:cNvSpPr/>
          <p:nvPr/>
        </p:nvSpPr>
        <p:spPr>
          <a:xfrm>
            <a:off x="1676400" y="5486400"/>
            <a:ext cx="2133600" cy="495300"/>
          </a:xfrm>
          <a:prstGeom prst="rect">
            <a:avLst/>
          </a:prstGeom>
          <a:noFill/>
          <a:ln w="38100" cap="flat" cmpd="sng">
            <a:solidFill>
              <a:schemeClr val="tx2"/>
            </a:solidFill>
            <a:prstDash val="solid"/>
            <a:miter/>
            <a:headEnd type="none" w="med" len="med"/>
            <a:tailEnd type="none" w="med" len="med"/>
          </a:ln>
        </p:spPr>
        <p:txBody>
          <a:bodyPr anchor="t">
            <a:spAutoFit/>
          </a:bodyPr>
          <a:p>
            <a:pPr eaLnBrk="0" hangingPunct="0">
              <a:spcBef>
                <a:spcPct val="50000"/>
              </a:spcBef>
            </a:pPr>
            <a:r>
              <a:rPr lang="en-US" altLang="zh-CN" sz="2400" b="1" dirty="0">
                <a:solidFill>
                  <a:srgbClr val="009999"/>
                </a:solidFill>
                <a:latin typeface="Times New Roman" panose="02020603050405020304" pitchFamily="18" charset="0"/>
                <a:ea typeface="宋体" panose="02010600030101010101" pitchFamily="2" charset="-122"/>
                <a:sym typeface="Times New Roman" panose="02020603050405020304" pitchFamily="18" charset="0"/>
              </a:rPr>
              <a:t>        I=I+1</a:t>
            </a:r>
            <a:endParaRPr lang="zh-CN" altLang="en-US" dirty="0">
              <a:latin typeface="Arial" panose="020B0604020202020204" pitchFamily="34" charset="0"/>
              <a:ea typeface="宋体" panose="02010600030101010101" pitchFamily="2" charset="-122"/>
            </a:endParaRPr>
          </a:p>
        </p:txBody>
      </p:sp>
      <p:sp>
        <p:nvSpPr>
          <p:cNvPr id="26639" name="Text Box 15"/>
          <p:cNvSpPr/>
          <p:nvPr/>
        </p:nvSpPr>
        <p:spPr>
          <a:xfrm>
            <a:off x="1752600" y="4719638"/>
            <a:ext cx="2133600" cy="495300"/>
          </a:xfrm>
          <a:prstGeom prst="rect">
            <a:avLst/>
          </a:prstGeom>
          <a:noFill/>
          <a:ln w="38100" cap="flat" cmpd="sng">
            <a:solidFill>
              <a:schemeClr val="tx2"/>
            </a:solidFill>
            <a:prstDash val="solid"/>
            <a:miter/>
            <a:headEnd type="none" w="med" len="med"/>
            <a:tailEnd type="none" w="med" len="med"/>
          </a:ln>
        </p:spPr>
        <p:txBody>
          <a:bodyPr anchor="t">
            <a:spAutoFit/>
          </a:bodyPr>
          <a:p>
            <a:pPr eaLnBrk="0" hangingPunct="0">
              <a:spcBef>
                <a:spcPct val="50000"/>
              </a:spcBef>
            </a:pPr>
            <a:r>
              <a:rPr lang="en-US" altLang="zh-CN" sz="2400" b="1" dirty="0">
                <a:solidFill>
                  <a:srgbClr val="009999"/>
                </a:solidFill>
                <a:latin typeface="Times New Roman" panose="02020603050405020304" pitchFamily="18" charset="0"/>
                <a:ea typeface="宋体" panose="02010600030101010101" pitchFamily="2" charset="-122"/>
                <a:sym typeface="Times New Roman" panose="02020603050405020304" pitchFamily="18" charset="0"/>
              </a:rPr>
              <a:t>MAX =A(I)</a:t>
            </a:r>
            <a:endParaRPr lang="zh-CN" altLang="en-US" dirty="0">
              <a:latin typeface="Arial" panose="020B0604020202020204" pitchFamily="34" charset="0"/>
              <a:ea typeface="宋体" panose="02010600030101010101" pitchFamily="2" charset="-122"/>
            </a:endParaRPr>
          </a:p>
        </p:txBody>
      </p:sp>
      <p:grpSp>
        <p:nvGrpSpPr>
          <p:cNvPr id="26640" name="Group 42"/>
          <p:cNvGrpSpPr/>
          <p:nvPr/>
        </p:nvGrpSpPr>
        <p:grpSpPr>
          <a:xfrm>
            <a:off x="2057400" y="3094038"/>
            <a:ext cx="1524000" cy="525462"/>
            <a:chOff x="0" y="0"/>
            <a:chExt cx="960" cy="331"/>
          </a:xfrm>
        </p:grpSpPr>
        <p:sp>
          <p:nvSpPr>
            <p:cNvPr id="27666" name="AutoShape 16"/>
            <p:cNvSpPr/>
            <p:nvPr/>
          </p:nvSpPr>
          <p:spPr>
            <a:xfrm>
              <a:off x="0" y="0"/>
              <a:ext cx="960" cy="331"/>
            </a:xfrm>
            <a:prstGeom prst="diamond">
              <a:avLst/>
            </a:prstGeom>
            <a:noFill/>
            <a:ln w="38100" cap="flat" cmpd="sng">
              <a:solidFill>
                <a:schemeClr val="tx2"/>
              </a:solidFill>
              <a:prstDash val="solid"/>
              <a:miter/>
              <a:headEnd type="none" w="med" len="med"/>
              <a:tailEnd type="none" w="med" len="med"/>
            </a:ln>
          </p:spPr>
          <p:txBody>
            <a:bodyPr wrap="none" anchor="ctr"/>
            <a:p>
              <a:pPr algn="ctr" eaLnBrk="0" hangingPunct="0"/>
              <a:endParaRPr lang="zh-CN" altLang="zh-CN" dirty="0">
                <a:solidFill>
                  <a:srgbClr val="009999"/>
                </a:solidFill>
                <a:latin typeface="Arial" panose="020B0604020202020204" pitchFamily="34" charset="0"/>
                <a:ea typeface="宋体" panose="02010600030101010101" pitchFamily="2" charset="-122"/>
                <a:sym typeface="Arial" panose="020B0604020202020204" pitchFamily="34" charset="0"/>
              </a:endParaRPr>
            </a:p>
          </p:txBody>
        </p:sp>
        <p:sp>
          <p:nvSpPr>
            <p:cNvPr id="27667" name="Text Box 18"/>
            <p:cNvSpPr/>
            <p:nvPr/>
          </p:nvSpPr>
          <p:spPr>
            <a:xfrm>
              <a:off x="288" y="41"/>
              <a:ext cx="672" cy="288"/>
            </a:xfrm>
            <a:prstGeom prst="rect">
              <a:avLst/>
            </a:prstGeom>
            <a:noFill/>
            <a:ln w="9525">
              <a:noFill/>
            </a:ln>
          </p:spPr>
          <p:txBody>
            <a:bodyPr anchor="t">
              <a:spAutoFit/>
            </a:bodyPr>
            <a:p>
              <a:pPr eaLnBrk="0" hangingPunct="0">
                <a:spcBef>
                  <a:spcPct val="50000"/>
                </a:spcBef>
              </a:pPr>
              <a:r>
                <a:rPr lang="en-US" altLang="zh-CN" sz="2400" b="1" dirty="0">
                  <a:solidFill>
                    <a:srgbClr val="009999"/>
                  </a:solidFill>
                  <a:latin typeface="Times New Roman" panose="02020603050405020304" pitchFamily="18" charset="0"/>
                  <a:ea typeface="宋体" panose="02010600030101010101" pitchFamily="2" charset="-122"/>
                  <a:sym typeface="Times New Roman" panose="02020603050405020304" pitchFamily="18" charset="0"/>
                </a:rPr>
                <a:t>I&gt;N</a:t>
              </a:r>
              <a:endParaRPr lang="zh-CN" altLang="en-US" dirty="0">
                <a:latin typeface="Arial" panose="020B0604020202020204" pitchFamily="34" charset="0"/>
                <a:ea typeface="宋体" panose="02010600030101010101" pitchFamily="2" charset="-122"/>
              </a:endParaRPr>
            </a:p>
          </p:txBody>
        </p:sp>
      </p:grpSp>
      <p:grpSp>
        <p:nvGrpSpPr>
          <p:cNvPr id="26643" name="Group 44"/>
          <p:cNvGrpSpPr/>
          <p:nvPr/>
        </p:nvGrpSpPr>
        <p:grpSpPr>
          <a:xfrm>
            <a:off x="1752600" y="3881438"/>
            <a:ext cx="2262188" cy="592137"/>
            <a:chOff x="0" y="0"/>
            <a:chExt cx="1425" cy="373"/>
          </a:xfrm>
        </p:grpSpPr>
        <p:sp>
          <p:nvSpPr>
            <p:cNvPr id="27669" name="AutoShape 17"/>
            <p:cNvSpPr/>
            <p:nvPr/>
          </p:nvSpPr>
          <p:spPr>
            <a:xfrm>
              <a:off x="0" y="0"/>
              <a:ext cx="1392" cy="373"/>
            </a:xfrm>
            <a:prstGeom prst="diamond">
              <a:avLst/>
            </a:prstGeom>
            <a:noFill/>
            <a:ln w="38100" cap="flat" cmpd="sng">
              <a:solidFill>
                <a:schemeClr val="tx2"/>
              </a:solidFill>
              <a:prstDash val="solid"/>
              <a:miter/>
              <a:headEnd type="none" w="med" len="med"/>
              <a:tailEnd type="none" w="med" len="med"/>
            </a:ln>
          </p:spPr>
          <p:txBody>
            <a:bodyPr wrap="none" anchor="ctr"/>
            <a:p>
              <a:pPr algn="ctr" eaLnBrk="0" hangingPunct="0"/>
              <a:endParaRPr lang="zh-CN" altLang="zh-CN" dirty="0">
                <a:solidFill>
                  <a:srgbClr val="009999"/>
                </a:solidFill>
                <a:latin typeface="Arial" panose="020B0604020202020204" pitchFamily="34" charset="0"/>
                <a:ea typeface="宋体" panose="02010600030101010101" pitchFamily="2" charset="-122"/>
                <a:sym typeface="Arial" panose="020B0604020202020204" pitchFamily="34" charset="0"/>
              </a:endParaRPr>
            </a:p>
          </p:txBody>
        </p:sp>
        <p:sp>
          <p:nvSpPr>
            <p:cNvPr id="27670" name="Text Box 19"/>
            <p:cNvSpPr/>
            <p:nvPr/>
          </p:nvSpPr>
          <p:spPr>
            <a:xfrm>
              <a:off x="225" y="30"/>
              <a:ext cx="1200" cy="288"/>
            </a:xfrm>
            <a:prstGeom prst="rect">
              <a:avLst/>
            </a:prstGeom>
            <a:noFill/>
            <a:ln w="9525">
              <a:noFill/>
            </a:ln>
          </p:spPr>
          <p:txBody>
            <a:bodyPr anchor="t">
              <a:spAutoFit/>
            </a:bodyPr>
            <a:p>
              <a:pPr eaLnBrk="0" hangingPunct="0">
                <a:spcBef>
                  <a:spcPct val="50000"/>
                </a:spcBef>
              </a:pPr>
              <a:r>
                <a:rPr lang="en-US" altLang="zh-CN" sz="2000" b="1" dirty="0">
                  <a:solidFill>
                    <a:srgbClr val="009999"/>
                  </a:solidFill>
                  <a:latin typeface="Times New Roman" panose="02020603050405020304" pitchFamily="18" charset="0"/>
                  <a:ea typeface="宋体" panose="02010600030101010101" pitchFamily="2" charset="-122"/>
                  <a:sym typeface="Times New Roman" panose="02020603050405020304" pitchFamily="18" charset="0"/>
                </a:rPr>
                <a:t>A(I)&gt; </a:t>
              </a:r>
              <a:r>
                <a:rPr lang="en-US" altLang="zh-CN" sz="2400" b="1" dirty="0">
                  <a:solidFill>
                    <a:srgbClr val="009999"/>
                  </a:solidFill>
                  <a:latin typeface="Times New Roman" panose="02020603050405020304" pitchFamily="18" charset="0"/>
                  <a:ea typeface="宋体" panose="02010600030101010101" pitchFamily="2" charset="-122"/>
                  <a:sym typeface="Times New Roman" panose="02020603050405020304" pitchFamily="18" charset="0"/>
                </a:rPr>
                <a:t>MAX</a:t>
              </a:r>
              <a:endParaRPr lang="zh-CN" altLang="en-US" dirty="0">
                <a:latin typeface="Arial" panose="020B0604020202020204" pitchFamily="34" charset="0"/>
                <a:ea typeface="宋体" panose="02010600030101010101" pitchFamily="2" charset="-122"/>
              </a:endParaRPr>
            </a:p>
          </p:txBody>
        </p:sp>
      </p:grpSp>
      <p:sp>
        <p:nvSpPr>
          <p:cNvPr id="26646" name="Line 20"/>
          <p:cNvSpPr/>
          <p:nvPr/>
        </p:nvSpPr>
        <p:spPr>
          <a:xfrm>
            <a:off x="2743200" y="2108200"/>
            <a:ext cx="0" cy="247650"/>
          </a:xfrm>
          <a:prstGeom prst="line">
            <a:avLst/>
          </a:prstGeom>
          <a:ln w="9525" cap="flat" cmpd="sng">
            <a:solidFill>
              <a:schemeClr val="tx1"/>
            </a:solidFill>
            <a:prstDash val="solid"/>
            <a:miter/>
            <a:headEnd type="none" w="med" len="med"/>
            <a:tailEnd type="triangle" w="med" len="med"/>
          </a:ln>
        </p:spPr>
      </p:sp>
      <p:sp>
        <p:nvSpPr>
          <p:cNvPr id="26647" name="Line 23"/>
          <p:cNvSpPr/>
          <p:nvPr/>
        </p:nvSpPr>
        <p:spPr>
          <a:xfrm>
            <a:off x="2819400" y="5195888"/>
            <a:ext cx="0" cy="311150"/>
          </a:xfrm>
          <a:prstGeom prst="line">
            <a:avLst/>
          </a:prstGeom>
          <a:ln w="9525" cap="flat" cmpd="sng">
            <a:solidFill>
              <a:schemeClr val="tx1"/>
            </a:solidFill>
            <a:prstDash val="solid"/>
            <a:miter/>
            <a:headEnd type="none" w="med" len="med"/>
            <a:tailEnd type="triangle" w="med" len="med"/>
          </a:ln>
        </p:spPr>
      </p:sp>
      <p:grpSp>
        <p:nvGrpSpPr>
          <p:cNvPr id="26648" name="Group 47"/>
          <p:cNvGrpSpPr/>
          <p:nvPr/>
        </p:nvGrpSpPr>
        <p:grpSpPr>
          <a:xfrm>
            <a:off x="685800" y="2962275"/>
            <a:ext cx="1981200" cy="2890838"/>
            <a:chOff x="0" y="0"/>
            <a:chExt cx="1248" cy="1821"/>
          </a:xfrm>
        </p:grpSpPr>
        <p:sp>
          <p:nvSpPr>
            <p:cNvPr id="27674" name="Line 27"/>
            <p:cNvSpPr/>
            <p:nvPr/>
          </p:nvSpPr>
          <p:spPr>
            <a:xfrm flipH="1">
              <a:off x="0" y="1821"/>
              <a:ext cx="624" cy="1"/>
            </a:xfrm>
            <a:prstGeom prst="line">
              <a:avLst/>
            </a:prstGeom>
            <a:ln w="9525" cap="flat" cmpd="sng">
              <a:solidFill>
                <a:schemeClr val="tx1"/>
              </a:solidFill>
              <a:prstDash val="solid"/>
              <a:miter/>
              <a:headEnd type="none" w="med" len="med"/>
              <a:tailEnd type="none" w="med" len="med"/>
            </a:ln>
          </p:spPr>
        </p:sp>
        <p:sp>
          <p:nvSpPr>
            <p:cNvPr id="27675" name="Line 28"/>
            <p:cNvSpPr/>
            <p:nvPr/>
          </p:nvSpPr>
          <p:spPr>
            <a:xfrm>
              <a:off x="0" y="0"/>
              <a:ext cx="1" cy="1821"/>
            </a:xfrm>
            <a:prstGeom prst="line">
              <a:avLst/>
            </a:prstGeom>
            <a:ln w="9525" cap="flat" cmpd="sng">
              <a:solidFill>
                <a:schemeClr val="tx1"/>
              </a:solidFill>
              <a:prstDash val="solid"/>
              <a:miter/>
              <a:headEnd type="none" w="med" len="med"/>
              <a:tailEnd type="none" w="med" len="med"/>
            </a:ln>
          </p:spPr>
        </p:sp>
        <p:sp>
          <p:nvSpPr>
            <p:cNvPr id="27676" name="Line 29"/>
            <p:cNvSpPr/>
            <p:nvPr/>
          </p:nvSpPr>
          <p:spPr>
            <a:xfrm>
              <a:off x="0" y="0"/>
              <a:ext cx="1248" cy="1"/>
            </a:xfrm>
            <a:prstGeom prst="line">
              <a:avLst/>
            </a:prstGeom>
            <a:ln w="9525" cap="flat" cmpd="sng">
              <a:solidFill>
                <a:schemeClr val="tx1"/>
              </a:solidFill>
              <a:prstDash val="solid"/>
              <a:miter/>
              <a:headEnd type="none" w="med" len="med"/>
              <a:tailEnd type="triangle" w="med" len="med"/>
            </a:ln>
          </p:spPr>
        </p:sp>
      </p:grpSp>
      <p:sp>
        <p:nvSpPr>
          <p:cNvPr id="26652" name="Line 30"/>
          <p:cNvSpPr/>
          <p:nvPr/>
        </p:nvSpPr>
        <p:spPr>
          <a:xfrm>
            <a:off x="3962400" y="4162425"/>
            <a:ext cx="762000" cy="0"/>
          </a:xfrm>
          <a:prstGeom prst="line">
            <a:avLst/>
          </a:prstGeom>
          <a:ln w="9525" cap="flat" cmpd="sng">
            <a:solidFill>
              <a:schemeClr val="tx1"/>
            </a:solidFill>
            <a:prstDash val="solid"/>
            <a:miter/>
            <a:headEnd type="none" w="med" len="med"/>
            <a:tailEnd type="none" w="med" len="med"/>
          </a:ln>
        </p:spPr>
      </p:sp>
      <p:sp>
        <p:nvSpPr>
          <p:cNvPr id="27678" name="Line 31"/>
          <p:cNvSpPr/>
          <p:nvPr/>
        </p:nvSpPr>
        <p:spPr>
          <a:xfrm>
            <a:off x="4724400" y="3684588"/>
            <a:ext cx="0" cy="1587"/>
          </a:xfrm>
          <a:prstGeom prst="line">
            <a:avLst/>
          </a:prstGeom>
          <a:ln w="9525" cap="flat" cmpd="sng">
            <a:solidFill>
              <a:schemeClr val="tx1"/>
            </a:solidFill>
            <a:prstDash val="solid"/>
            <a:miter/>
            <a:headEnd type="none" w="med" len="med"/>
            <a:tailEnd type="none" w="med" len="med"/>
          </a:ln>
        </p:spPr>
      </p:sp>
      <p:sp>
        <p:nvSpPr>
          <p:cNvPr id="26654" name="Text Box 33"/>
          <p:cNvSpPr/>
          <p:nvPr/>
        </p:nvSpPr>
        <p:spPr>
          <a:xfrm>
            <a:off x="1676400" y="2370138"/>
            <a:ext cx="2133600" cy="495300"/>
          </a:xfrm>
          <a:prstGeom prst="rect">
            <a:avLst/>
          </a:prstGeom>
          <a:noFill/>
          <a:ln w="38100" cap="flat" cmpd="sng">
            <a:solidFill>
              <a:schemeClr val="tx2"/>
            </a:solidFill>
            <a:prstDash val="solid"/>
            <a:miter/>
            <a:headEnd type="none" w="med" len="med"/>
            <a:tailEnd type="none" w="med" len="med"/>
          </a:ln>
        </p:spPr>
        <p:txBody>
          <a:bodyPr anchor="t">
            <a:spAutoFit/>
          </a:bodyPr>
          <a:p>
            <a:pPr eaLnBrk="0" hangingPunct="0">
              <a:spcBef>
                <a:spcPct val="50000"/>
              </a:spcBef>
            </a:pPr>
            <a:r>
              <a:rPr lang="en-US" altLang="zh-CN" sz="2400" b="1" dirty="0">
                <a:solidFill>
                  <a:srgbClr val="009999"/>
                </a:solidFill>
                <a:latin typeface="Times New Roman" panose="02020603050405020304" pitchFamily="18" charset="0"/>
                <a:ea typeface="宋体" panose="02010600030101010101" pitchFamily="2" charset="-122"/>
                <a:sym typeface="Times New Roman" panose="02020603050405020304" pitchFamily="18" charset="0"/>
              </a:rPr>
              <a:t>           I=2</a:t>
            </a:r>
            <a:endParaRPr lang="zh-CN" altLang="en-US" dirty="0">
              <a:latin typeface="Arial" panose="020B0604020202020204" pitchFamily="34" charset="0"/>
              <a:ea typeface="宋体" panose="02010600030101010101" pitchFamily="2" charset="-122"/>
            </a:endParaRPr>
          </a:p>
        </p:txBody>
      </p:sp>
      <p:sp>
        <p:nvSpPr>
          <p:cNvPr id="26655" name="Line 34"/>
          <p:cNvSpPr/>
          <p:nvPr/>
        </p:nvSpPr>
        <p:spPr>
          <a:xfrm>
            <a:off x="2819400" y="2830513"/>
            <a:ext cx="0" cy="247650"/>
          </a:xfrm>
          <a:prstGeom prst="line">
            <a:avLst/>
          </a:prstGeom>
          <a:ln w="9525" cap="flat" cmpd="sng">
            <a:solidFill>
              <a:schemeClr val="tx1"/>
            </a:solidFill>
            <a:prstDash val="solid"/>
            <a:miter/>
            <a:headEnd type="none" w="med" len="med"/>
            <a:tailEnd type="triangle" w="med" len="med"/>
          </a:ln>
        </p:spPr>
      </p:sp>
      <p:sp>
        <p:nvSpPr>
          <p:cNvPr id="26656" name="Line 35"/>
          <p:cNvSpPr/>
          <p:nvPr/>
        </p:nvSpPr>
        <p:spPr>
          <a:xfrm flipH="1">
            <a:off x="2895600" y="5392738"/>
            <a:ext cx="1828800" cy="1587"/>
          </a:xfrm>
          <a:prstGeom prst="line">
            <a:avLst/>
          </a:prstGeom>
          <a:ln w="9525" cap="flat" cmpd="sng">
            <a:solidFill>
              <a:schemeClr val="tx1"/>
            </a:solidFill>
            <a:prstDash val="solid"/>
            <a:miter/>
            <a:headEnd type="none" w="med" len="med"/>
            <a:tailEnd type="triangle" w="med" len="med"/>
          </a:ln>
        </p:spPr>
      </p:sp>
      <p:grpSp>
        <p:nvGrpSpPr>
          <p:cNvPr id="26657" name="Group 48"/>
          <p:cNvGrpSpPr/>
          <p:nvPr/>
        </p:nvGrpSpPr>
        <p:grpSpPr>
          <a:xfrm>
            <a:off x="2819400" y="3027363"/>
            <a:ext cx="2895600" cy="3286125"/>
            <a:chOff x="0" y="0"/>
            <a:chExt cx="1824" cy="2070"/>
          </a:xfrm>
        </p:grpSpPr>
        <p:sp>
          <p:nvSpPr>
            <p:cNvPr id="27683" name="Line 9"/>
            <p:cNvSpPr/>
            <p:nvPr/>
          </p:nvSpPr>
          <p:spPr>
            <a:xfrm>
              <a:off x="0" y="1904"/>
              <a:ext cx="1" cy="166"/>
            </a:xfrm>
            <a:prstGeom prst="line">
              <a:avLst/>
            </a:prstGeom>
            <a:ln w="9525" cap="flat" cmpd="sng">
              <a:solidFill>
                <a:schemeClr val="tx1"/>
              </a:solidFill>
              <a:prstDash val="solid"/>
              <a:miter/>
              <a:headEnd type="none" w="med" len="med"/>
              <a:tailEnd type="triangle" w="med" len="med"/>
            </a:ln>
          </p:spPr>
        </p:sp>
        <p:sp>
          <p:nvSpPr>
            <p:cNvPr id="27684" name="Line 24"/>
            <p:cNvSpPr/>
            <p:nvPr/>
          </p:nvSpPr>
          <p:spPr>
            <a:xfrm>
              <a:off x="528" y="207"/>
              <a:ext cx="1296" cy="1"/>
            </a:xfrm>
            <a:prstGeom prst="line">
              <a:avLst/>
            </a:prstGeom>
            <a:ln w="9525" cap="flat" cmpd="sng">
              <a:solidFill>
                <a:schemeClr val="tx1"/>
              </a:solidFill>
              <a:prstDash val="solid"/>
              <a:miter/>
              <a:headEnd type="none" w="med" len="med"/>
              <a:tailEnd type="none" w="med" len="med"/>
            </a:ln>
          </p:spPr>
        </p:sp>
        <p:sp>
          <p:nvSpPr>
            <p:cNvPr id="27685" name="Line 25"/>
            <p:cNvSpPr/>
            <p:nvPr/>
          </p:nvSpPr>
          <p:spPr>
            <a:xfrm>
              <a:off x="1824" y="207"/>
              <a:ext cx="1" cy="1697"/>
            </a:xfrm>
            <a:prstGeom prst="line">
              <a:avLst/>
            </a:prstGeom>
            <a:ln w="9525" cap="flat" cmpd="sng">
              <a:solidFill>
                <a:schemeClr val="tx1"/>
              </a:solidFill>
              <a:prstDash val="solid"/>
              <a:miter/>
              <a:headEnd type="none" w="med" len="med"/>
              <a:tailEnd type="none" w="med" len="med"/>
            </a:ln>
          </p:spPr>
        </p:sp>
        <p:sp>
          <p:nvSpPr>
            <p:cNvPr id="27686" name="Line 26"/>
            <p:cNvSpPr/>
            <p:nvPr/>
          </p:nvSpPr>
          <p:spPr>
            <a:xfrm flipH="1">
              <a:off x="0" y="1904"/>
              <a:ext cx="1824" cy="1"/>
            </a:xfrm>
            <a:prstGeom prst="line">
              <a:avLst/>
            </a:prstGeom>
            <a:ln w="9525" cap="flat" cmpd="sng">
              <a:solidFill>
                <a:schemeClr val="tx1"/>
              </a:solidFill>
              <a:prstDash val="solid"/>
              <a:miter/>
              <a:headEnd type="none" w="med" len="med"/>
              <a:tailEnd type="none" w="med" len="med"/>
            </a:ln>
          </p:spPr>
        </p:sp>
        <p:sp>
          <p:nvSpPr>
            <p:cNvPr id="27687" name="Text Box 36"/>
            <p:cNvSpPr/>
            <p:nvPr/>
          </p:nvSpPr>
          <p:spPr>
            <a:xfrm>
              <a:off x="528" y="0"/>
              <a:ext cx="288" cy="288"/>
            </a:xfrm>
            <a:prstGeom prst="rect">
              <a:avLst/>
            </a:prstGeom>
            <a:noFill/>
            <a:ln w="9525">
              <a:noFill/>
            </a:ln>
          </p:spPr>
          <p:txBody>
            <a:bodyPr anchor="t">
              <a:spAutoFit/>
            </a:bodyPr>
            <a:p>
              <a:pPr eaLnBrk="0" hangingPunct="0">
                <a:spcBef>
                  <a:spcPct val="50000"/>
                </a:spcBef>
              </a:pPr>
              <a:r>
                <a:rPr lang="en-US" altLang="zh-CN" sz="2400" b="1" dirty="0">
                  <a:solidFill>
                    <a:srgbClr val="009999"/>
                  </a:solidFill>
                  <a:latin typeface="Times New Roman" panose="02020603050405020304" pitchFamily="18" charset="0"/>
                  <a:ea typeface="宋体" panose="02010600030101010101" pitchFamily="2" charset="-122"/>
                  <a:sym typeface="Times New Roman" panose="02020603050405020304" pitchFamily="18" charset="0"/>
                </a:rPr>
                <a:t>Y</a:t>
              </a:r>
              <a:endParaRPr lang="zh-CN" altLang="en-US" dirty="0">
                <a:latin typeface="Arial" panose="020B0604020202020204" pitchFamily="34" charset="0"/>
                <a:ea typeface="宋体" panose="02010600030101010101" pitchFamily="2" charset="-122"/>
              </a:endParaRPr>
            </a:p>
          </p:txBody>
        </p:sp>
      </p:grpSp>
      <p:grpSp>
        <p:nvGrpSpPr>
          <p:cNvPr id="26663" name="Group 45"/>
          <p:cNvGrpSpPr/>
          <p:nvPr/>
        </p:nvGrpSpPr>
        <p:grpSpPr>
          <a:xfrm>
            <a:off x="2819400" y="4406900"/>
            <a:ext cx="457200" cy="457200"/>
            <a:chOff x="0" y="0"/>
            <a:chExt cx="288" cy="288"/>
          </a:xfrm>
        </p:grpSpPr>
        <p:sp>
          <p:nvSpPr>
            <p:cNvPr id="27689" name="Line 22"/>
            <p:cNvSpPr/>
            <p:nvPr/>
          </p:nvSpPr>
          <p:spPr>
            <a:xfrm>
              <a:off x="0" y="51"/>
              <a:ext cx="1" cy="156"/>
            </a:xfrm>
            <a:prstGeom prst="line">
              <a:avLst/>
            </a:prstGeom>
            <a:ln w="9525" cap="flat" cmpd="sng">
              <a:solidFill>
                <a:schemeClr val="tx1"/>
              </a:solidFill>
              <a:prstDash val="solid"/>
              <a:miter/>
              <a:headEnd type="none" w="med" len="med"/>
              <a:tailEnd type="triangle" w="med" len="med"/>
            </a:ln>
          </p:spPr>
        </p:sp>
        <p:sp>
          <p:nvSpPr>
            <p:cNvPr id="27690" name="Text Box 37"/>
            <p:cNvSpPr/>
            <p:nvPr/>
          </p:nvSpPr>
          <p:spPr>
            <a:xfrm>
              <a:off x="0" y="0"/>
              <a:ext cx="288" cy="288"/>
            </a:xfrm>
            <a:prstGeom prst="rect">
              <a:avLst/>
            </a:prstGeom>
            <a:noFill/>
            <a:ln w="9525">
              <a:noFill/>
            </a:ln>
          </p:spPr>
          <p:txBody>
            <a:bodyPr anchor="t">
              <a:spAutoFit/>
            </a:bodyPr>
            <a:p>
              <a:pPr eaLnBrk="0" hangingPunct="0">
                <a:spcBef>
                  <a:spcPct val="50000"/>
                </a:spcBef>
              </a:pPr>
              <a:r>
                <a:rPr lang="en-US" altLang="zh-CN" sz="2400" dirty="0">
                  <a:solidFill>
                    <a:srgbClr val="009999"/>
                  </a:solidFill>
                  <a:latin typeface="Times New Roman" panose="02020603050405020304" pitchFamily="18" charset="0"/>
                  <a:ea typeface="宋体" panose="02010600030101010101" pitchFamily="2" charset="-122"/>
                  <a:sym typeface="Times New Roman" panose="02020603050405020304" pitchFamily="18" charset="0"/>
                </a:rPr>
                <a:t>Y</a:t>
              </a:r>
              <a:endParaRPr lang="zh-CN" altLang="en-US" dirty="0">
                <a:latin typeface="Arial" panose="020B0604020202020204" pitchFamily="34" charset="0"/>
                <a:ea typeface="宋体" panose="02010600030101010101" pitchFamily="2" charset="-122"/>
              </a:endParaRPr>
            </a:p>
          </p:txBody>
        </p:sp>
      </p:grpSp>
      <p:grpSp>
        <p:nvGrpSpPr>
          <p:cNvPr id="26666" name="Group 43"/>
          <p:cNvGrpSpPr/>
          <p:nvPr/>
        </p:nvGrpSpPr>
        <p:grpSpPr>
          <a:xfrm>
            <a:off x="2819400" y="3554413"/>
            <a:ext cx="457200" cy="457200"/>
            <a:chOff x="0" y="0"/>
            <a:chExt cx="288" cy="288"/>
          </a:xfrm>
        </p:grpSpPr>
        <p:sp>
          <p:nvSpPr>
            <p:cNvPr id="27692" name="Line 21"/>
            <p:cNvSpPr/>
            <p:nvPr/>
          </p:nvSpPr>
          <p:spPr>
            <a:xfrm>
              <a:off x="0" y="50"/>
              <a:ext cx="1" cy="156"/>
            </a:xfrm>
            <a:prstGeom prst="line">
              <a:avLst/>
            </a:prstGeom>
            <a:ln w="9525" cap="flat" cmpd="sng">
              <a:solidFill>
                <a:schemeClr val="tx1"/>
              </a:solidFill>
              <a:prstDash val="solid"/>
              <a:miter/>
              <a:headEnd type="none" w="med" len="med"/>
              <a:tailEnd type="triangle" w="med" len="med"/>
            </a:ln>
          </p:spPr>
        </p:sp>
        <p:sp>
          <p:nvSpPr>
            <p:cNvPr id="27693" name="Text Box 38"/>
            <p:cNvSpPr/>
            <p:nvPr/>
          </p:nvSpPr>
          <p:spPr>
            <a:xfrm>
              <a:off x="0" y="0"/>
              <a:ext cx="288" cy="288"/>
            </a:xfrm>
            <a:prstGeom prst="rect">
              <a:avLst/>
            </a:prstGeom>
            <a:noFill/>
            <a:ln w="9525">
              <a:noFill/>
            </a:ln>
          </p:spPr>
          <p:txBody>
            <a:bodyPr anchor="t">
              <a:spAutoFit/>
            </a:bodyPr>
            <a:p>
              <a:pPr eaLnBrk="0" hangingPunct="0">
                <a:spcBef>
                  <a:spcPct val="50000"/>
                </a:spcBef>
              </a:pPr>
              <a:r>
                <a:rPr lang="en-US" altLang="zh-CN" sz="2400" dirty="0">
                  <a:solidFill>
                    <a:srgbClr val="009999"/>
                  </a:solidFill>
                  <a:latin typeface="Times New Roman" panose="02020603050405020304" pitchFamily="18" charset="0"/>
                  <a:ea typeface="宋体" panose="02010600030101010101" pitchFamily="2" charset="-122"/>
                  <a:sym typeface="Times New Roman" panose="02020603050405020304" pitchFamily="18" charset="0"/>
                </a:rPr>
                <a:t>N</a:t>
              </a:r>
              <a:endParaRPr lang="zh-CN" altLang="en-US" dirty="0">
                <a:latin typeface="Arial" panose="020B0604020202020204" pitchFamily="34" charset="0"/>
                <a:ea typeface="宋体" panose="02010600030101010101" pitchFamily="2" charset="-122"/>
              </a:endParaRPr>
            </a:p>
          </p:txBody>
        </p:sp>
      </p:grpSp>
      <p:grpSp>
        <p:nvGrpSpPr>
          <p:cNvPr id="26669" name="Group 46"/>
          <p:cNvGrpSpPr/>
          <p:nvPr/>
        </p:nvGrpSpPr>
        <p:grpSpPr>
          <a:xfrm>
            <a:off x="3962400" y="3814763"/>
            <a:ext cx="762000" cy="1577975"/>
            <a:chOff x="0" y="0"/>
            <a:chExt cx="480" cy="994"/>
          </a:xfrm>
        </p:grpSpPr>
        <p:sp>
          <p:nvSpPr>
            <p:cNvPr id="27695" name="Line 32"/>
            <p:cNvSpPr/>
            <p:nvPr/>
          </p:nvSpPr>
          <p:spPr>
            <a:xfrm>
              <a:off x="480" y="208"/>
              <a:ext cx="1" cy="786"/>
            </a:xfrm>
            <a:prstGeom prst="line">
              <a:avLst/>
            </a:prstGeom>
            <a:ln w="9525" cap="flat" cmpd="sng">
              <a:solidFill>
                <a:schemeClr val="tx1"/>
              </a:solidFill>
              <a:prstDash val="solid"/>
              <a:miter/>
              <a:headEnd type="none" w="med" len="med"/>
              <a:tailEnd type="none" w="med" len="med"/>
            </a:ln>
          </p:spPr>
        </p:sp>
        <p:sp>
          <p:nvSpPr>
            <p:cNvPr id="27696" name="Text Box 39"/>
            <p:cNvSpPr/>
            <p:nvPr/>
          </p:nvSpPr>
          <p:spPr>
            <a:xfrm>
              <a:off x="0" y="0"/>
              <a:ext cx="288" cy="288"/>
            </a:xfrm>
            <a:prstGeom prst="rect">
              <a:avLst/>
            </a:prstGeom>
            <a:noFill/>
            <a:ln w="9525">
              <a:noFill/>
            </a:ln>
          </p:spPr>
          <p:txBody>
            <a:bodyPr anchor="t">
              <a:spAutoFit/>
            </a:bodyPr>
            <a:p>
              <a:pPr eaLnBrk="0" hangingPunct="0">
                <a:spcBef>
                  <a:spcPct val="50000"/>
                </a:spcBef>
              </a:pPr>
              <a:r>
                <a:rPr lang="en-US" altLang="zh-CN" sz="2400" b="1" dirty="0">
                  <a:solidFill>
                    <a:srgbClr val="009999"/>
                  </a:solidFill>
                  <a:latin typeface="Times New Roman" panose="02020603050405020304" pitchFamily="18" charset="0"/>
                  <a:ea typeface="宋体" panose="02010600030101010101" pitchFamily="2" charset="-122"/>
                  <a:sym typeface="Times New Roman" panose="02020603050405020304" pitchFamily="18" charset="0"/>
                </a:rPr>
                <a:t>N</a:t>
              </a:r>
              <a:endParaRPr lang="zh-CN" altLang="en-US" dirty="0">
                <a:latin typeface="Arial" panose="020B0604020202020204" pitchFamily="34" charset="0"/>
                <a:ea typeface="宋体" panose="02010600030101010101" pitchFamily="2" charset="-122"/>
              </a:endParaRPr>
            </a:p>
          </p:txBody>
        </p:sp>
      </p:grpSp>
      <p:sp>
        <p:nvSpPr>
          <p:cNvPr id="27697" name="Line 40"/>
          <p:cNvSpPr/>
          <p:nvPr/>
        </p:nvSpPr>
        <p:spPr>
          <a:xfrm>
            <a:off x="1143000" y="1450975"/>
            <a:ext cx="7572375" cy="0"/>
          </a:xfrm>
          <a:prstGeom prst="line">
            <a:avLst/>
          </a:prstGeom>
          <a:ln w="9525" cap="flat" cmpd="sng">
            <a:solidFill>
              <a:schemeClr val="tx2"/>
            </a:solidFill>
            <a:prstDash val="sysDot"/>
            <a:miter/>
            <a:headEnd type="none" w="med" len="med"/>
            <a:tailEnd type="none" w="med" len="med"/>
          </a:ln>
        </p:spPr>
      </p:sp>
      <p:sp>
        <p:nvSpPr>
          <p:cNvPr id="27698" name="Line 41"/>
          <p:cNvSpPr/>
          <p:nvPr/>
        </p:nvSpPr>
        <p:spPr>
          <a:xfrm>
            <a:off x="1143000" y="6181725"/>
            <a:ext cx="7572375" cy="0"/>
          </a:xfrm>
          <a:prstGeom prst="line">
            <a:avLst/>
          </a:prstGeom>
          <a:ln w="9525" cap="flat" cmpd="sng">
            <a:solidFill>
              <a:schemeClr val="tx2"/>
            </a:solidFill>
            <a:prstDash val="sysDot"/>
            <a:miter/>
            <a:headEnd type="none" w="med" len="med"/>
            <a:tailEnd type="none" w="med" len="med"/>
          </a:ln>
        </p:spPr>
      </p:sp>
      <p:sp>
        <p:nvSpPr>
          <p:cNvPr id="26674" name="Rectangle 49"/>
          <p:cNvSpPr/>
          <p:nvPr/>
        </p:nvSpPr>
        <p:spPr>
          <a:xfrm>
            <a:off x="6511925" y="1524000"/>
            <a:ext cx="2327275" cy="519113"/>
          </a:xfrm>
          <a:prstGeom prst="rect">
            <a:avLst/>
          </a:prstGeom>
          <a:solidFill>
            <a:srgbClr val="FF0000"/>
          </a:solidFill>
          <a:ln w="9525">
            <a:noFill/>
          </a:ln>
        </p:spPr>
        <p:txBody>
          <a:bodyPr wrap="none" anchor="t">
            <a:spAutoFit/>
          </a:bodyPr>
          <a:p>
            <a:pPr algn="ctr" eaLnBrk="0" hangingPunct="0"/>
            <a:r>
              <a:rPr lang="zh-CN" altLang="en-US" sz="2800" b="1" dirty="0">
                <a:solidFill>
                  <a:schemeClr val="bg1"/>
                </a:solidFill>
                <a:latin typeface="Arial" panose="020B0604020202020204" pitchFamily="34" charset="0"/>
                <a:ea typeface="黑体" panose="02010609060101010101" pitchFamily="49" charset="-122"/>
              </a:rPr>
              <a:t>随意转移控制</a:t>
            </a:r>
            <a:endParaRPr lang="zh-CN" altLang="en-US" dirty="0">
              <a:latin typeface="Arial" panose="020B0604020202020204" pitchFamily="34" charset="0"/>
              <a:ea typeface="宋体" panose="02010600030101010101" pitchFamily="2" charset="-122"/>
            </a:endParaRPr>
          </a:p>
        </p:txBody>
      </p:sp>
      <p:sp>
        <p:nvSpPr>
          <p:cNvPr id="26675" name="Rectangle 50"/>
          <p:cNvSpPr/>
          <p:nvPr/>
        </p:nvSpPr>
        <p:spPr>
          <a:xfrm>
            <a:off x="4343400" y="2286000"/>
            <a:ext cx="4470400" cy="519113"/>
          </a:xfrm>
          <a:prstGeom prst="rect">
            <a:avLst/>
          </a:prstGeom>
          <a:solidFill>
            <a:srgbClr val="FF0000"/>
          </a:solidFill>
          <a:ln w="9525">
            <a:noFill/>
          </a:ln>
        </p:spPr>
        <p:txBody>
          <a:bodyPr wrap="none" anchor="t">
            <a:spAutoFit/>
          </a:bodyPr>
          <a:p>
            <a:pPr algn="ctr" eaLnBrk="0" hangingPunct="0"/>
            <a:r>
              <a:rPr lang="zh-CN" altLang="en-US" sz="2800" b="1" dirty="0">
                <a:solidFill>
                  <a:schemeClr val="bg1"/>
                </a:solidFill>
                <a:latin typeface="Arial" panose="020B0604020202020204" pitchFamily="34" charset="0"/>
                <a:ea typeface="黑体" panose="02010609060101010101" pitchFamily="49" charset="-122"/>
              </a:rPr>
              <a:t>过早地考虑程序的控制流程</a:t>
            </a:r>
            <a:endParaRPr lang="zh-CN" altLang="en-US" dirty="0">
              <a:latin typeface="Arial" panose="020B0604020202020204" pitchFamily="34" charset="0"/>
              <a:ea typeface="宋体" panose="02010600030101010101" pitchFamily="2" charset="-122"/>
            </a:endParaRPr>
          </a:p>
        </p:txBody>
      </p:sp>
      <p:sp>
        <p:nvSpPr>
          <p:cNvPr id="26676" name="Rectangle 51"/>
          <p:cNvSpPr/>
          <p:nvPr/>
        </p:nvSpPr>
        <p:spPr>
          <a:xfrm>
            <a:off x="5791200" y="3048000"/>
            <a:ext cx="3041650" cy="519113"/>
          </a:xfrm>
          <a:prstGeom prst="rect">
            <a:avLst/>
          </a:prstGeom>
          <a:solidFill>
            <a:srgbClr val="FF0000"/>
          </a:solidFill>
          <a:ln w="9525">
            <a:noFill/>
          </a:ln>
        </p:spPr>
        <p:txBody>
          <a:bodyPr wrap="none" anchor="t">
            <a:spAutoFit/>
          </a:bodyPr>
          <a:p>
            <a:pPr algn="ctr" eaLnBrk="0" hangingPunct="0"/>
            <a:r>
              <a:rPr lang="zh-CN" altLang="en-US" sz="2800" b="1" dirty="0">
                <a:solidFill>
                  <a:schemeClr val="bg1"/>
                </a:solidFill>
                <a:latin typeface="Arial" panose="020B0604020202020204" pitchFamily="34" charset="0"/>
                <a:ea typeface="黑体" panose="02010609060101010101" pitchFamily="49" charset="-122"/>
              </a:rPr>
              <a:t>不考虑全局的结构</a:t>
            </a:r>
            <a:endParaRPr lang="zh-CN" altLang="en-US" dirty="0">
              <a:latin typeface="Arial" panose="020B0604020202020204" pitchFamily="34" charset="0"/>
              <a:ea typeface="宋体" panose="02010600030101010101" pitchFamily="2" charset="-122"/>
            </a:endParaRPr>
          </a:p>
        </p:txBody>
      </p:sp>
    </p:spTree>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6674"/>
                                        </p:tgtEl>
                                        <p:attrNameLst>
                                          <p:attrName>style.visibility</p:attrName>
                                        </p:attrNameLst>
                                      </p:cBhvr>
                                      <p:to>
                                        <p:strVal val="visible"/>
                                      </p:to>
                                    </p:set>
                                    <p:anim calcmode="lin" valueType="num">
                                      <p:cBhvr>
                                        <p:cTn id="7" dur="500" fill="hold"/>
                                        <p:tgtEl>
                                          <p:spTgt spid="26674"/>
                                        </p:tgtEl>
                                        <p:attrNameLst>
                                          <p:attrName>ppt_x</p:attrName>
                                        </p:attrNameLst>
                                      </p:cBhvr>
                                      <p:tavLst>
                                        <p:tav tm="0">
                                          <p:val>
                                            <p:strVal val="#ppt_x"/>
                                          </p:val>
                                        </p:tav>
                                        <p:tav tm="100000">
                                          <p:val>
                                            <p:strVal val="#ppt_x"/>
                                          </p:val>
                                        </p:tav>
                                      </p:tavLst>
                                    </p:anim>
                                    <p:anim calcmode="lin" valueType="num">
                                      <p:cBhvr>
                                        <p:cTn id="8" dur="500" fill="hold"/>
                                        <p:tgtEl>
                                          <p:spTgt spid="2667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6675"/>
                                        </p:tgtEl>
                                        <p:attrNameLst>
                                          <p:attrName>style.visibility</p:attrName>
                                        </p:attrNameLst>
                                      </p:cBhvr>
                                      <p:to>
                                        <p:strVal val="visible"/>
                                      </p:to>
                                    </p:set>
                                    <p:anim calcmode="lin" valueType="num">
                                      <p:cBhvr>
                                        <p:cTn id="11" dur="500" fill="hold"/>
                                        <p:tgtEl>
                                          <p:spTgt spid="26675"/>
                                        </p:tgtEl>
                                        <p:attrNameLst>
                                          <p:attrName>ppt_x</p:attrName>
                                        </p:attrNameLst>
                                      </p:cBhvr>
                                      <p:tavLst>
                                        <p:tav tm="0">
                                          <p:val>
                                            <p:strVal val="#ppt_x"/>
                                          </p:val>
                                        </p:tav>
                                        <p:tav tm="100000">
                                          <p:val>
                                            <p:strVal val="#ppt_x"/>
                                          </p:val>
                                        </p:tav>
                                      </p:tavLst>
                                    </p:anim>
                                    <p:anim calcmode="lin" valueType="num">
                                      <p:cBhvr>
                                        <p:cTn id="12" dur="500" fill="hold"/>
                                        <p:tgtEl>
                                          <p:spTgt spid="26675"/>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26676"/>
                                        </p:tgtEl>
                                        <p:attrNameLst>
                                          <p:attrName>style.visibility</p:attrName>
                                        </p:attrNameLst>
                                      </p:cBhvr>
                                      <p:to>
                                        <p:strVal val="visible"/>
                                      </p:to>
                                    </p:set>
                                    <p:anim calcmode="lin" valueType="num">
                                      <p:cBhvr>
                                        <p:cTn id="15" dur="500" fill="hold"/>
                                        <p:tgtEl>
                                          <p:spTgt spid="26676"/>
                                        </p:tgtEl>
                                        <p:attrNameLst>
                                          <p:attrName>ppt_x</p:attrName>
                                        </p:attrNameLst>
                                      </p:cBhvr>
                                      <p:tavLst>
                                        <p:tav tm="0">
                                          <p:val>
                                            <p:strVal val="#ppt_x"/>
                                          </p:val>
                                        </p:tav>
                                        <p:tav tm="100000">
                                          <p:val>
                                            <p:strVal val="#ppt_x"/>
                                          </p:val>
                                        </p:tav>
                                      </p:tavLst>
                                    </p:anim>
                                    <p:anim calcmode="lin" valueType="num">
                                      <p:cBhvr>
                                        <p:cTn id="16" dur="500" fill="hold"/>
                                        <p:tgtEl>
                                          <p:spTgt spid="26676"/>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26630"/>
                                        </p:tgtEl>
                                        <p:attrNameLst>
                                          <p:attrName>style.visibility</p:attrName>
                                        </p:attrNameLst>
                                      </p:cBhvr>
                                      <p:to>
                                        <p:strVal val="visible"/>
                                      </p:to>
                                    </p:set>
                                    <p:anim calcmode="lin" valueType="num">
                                      <p:cBhvr>
                                        <p:cTn id="21" dur="500" fill="hold"/>
                                        <p:tgtEl>
                                          <p:spTgt spid="26630"/>
                                        </p:tgtEl>
                                        <p:attrNameLst>
                                          <p:attrName>ppt_x</p:attrName>
                                        </p:attrNameLst>
                                      </p:cBhvr>
                                      <p:tavLst>
                                        <p:tav tm="0">
                                          <p:val>
                                            <p:strVal val="#ppt_x"/>
                                          </p:val>
                                        </p:tav>
                                        <p:tav tm="100000">
                                          <p:val>
                                            <p:strVal val="#ppt_x"/>
                                          </p:val>
                                        </p:tav>
                                      </p:tavLst>
                                    </p:anim>
                                    <p:anim calcmode="lin" valueType="num">
                                      <p:cBhvr>
                                        <p:cTn id="22" dur="500" fill="hold"/>
                                        <p:tgtEl>
                                          <p:spTgt spid="26630"/>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26633"/>
                                        </p:tgtEl>
                                        <p:attrNameLst>
                                          <p:attrName>style.visibility</p:attrName>
                                        </p:attrNameLst>
                                      </p:cBhvr>
                                      <p:to>
                                        <p:strVal val="visible"/>
                                      </p:to>
                                    </p:set>
                                    <p:anim calcmode="lin" valueType="num">
                                      <p:cBhvr>
                                        <p:cTn id="27" dur="500" fill="hold"/>
                                        <p:tgtEl>
                                          <p:spTgt spid="26633"/>
                                        </p:tgtEl>
                                        <p:attrNameLst>
                                          <p:attrName>ppt_x</p:attrName>
                                        </p:attrNameLst>
                                      </p:cBhvr>
                                      <p:tavLst>
                                        <p:tav tm="0">
                                          <p:val>
                                            <p:strVal val="#ppt_x"/>
                                          </p:val>
                                        </p:tav>
                                        <p:tav tm="100000">
                                          <p:val>
                                            <p:strVal val="#ppt_x"/>
                                          </p:val>
                                        </p:tav>
                                      </p:tavLst>
                                    </p:anim>
                                    <p:anim calcmode="lin" valueType="num">
                                      <p:cBhvr>
                                        <p:cTn id="28" dur="500" fill="hold"/>
                                        <p:tgtEl>
                                          <p:spTgt spid="26633"/>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26637"/>
                                        </p:tgtEl>
                                        <p:attrNameLst>
                                          <p:attrName>style.visibility</p:attrName>
                                        </p:attrNameLst>
                                      </p:cBhvr>
                                      <p:to>
                                        <p:strVal val="visible"/>
                                      </p:to>
                                    </p:set>
                                    <p:anim calcmode="lin" valueType="num">
                                      <p:cBhvr>
                                        <p:cTn id="33" dur="500" fill="hold"/>
                                        <p:tgtEl>
                                          <p:spTgt spid="26637"/>
                                        </p:tgtEl>
                                        <p:attrNameLst>
                                          <p:attrName>ppt_x</p:attrName>
                                        </p:attrNameLst>
                                      </p:cBhvr>
                                      <p:tavLst>
                                        <p:tav tm="0">
                                          <p:val>
                                            <p:strVal val="#ppt_x"/>
                                          </p:val>
                                        </p:tav>
                                        <p:tav tm="100000">
                                          <p:val>
                                            <p:strVal val="#ppt_x"/>
                                          </p:val>
                                        </p:tav>
                                      </p:tavLst>
                                    </p:anim>
                                    <p:anim calcmode="lin" valueType="num">
                                      <p:cBhvr>
                                        <p:cTn id="34" dur="500" fill="hold"/>
                                        <p:tgtEl>
                                          <p:spTgt spid="26637"/>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26646"/>
                                        </p:tgtEl>
                                        <p:attrNameLst>
                                          <p:attrName>style.visibility</p:attrName>
                                        </p:attrNameLst>
                                      </p:cBhvr>
                                      <p:to>
                                        <p:strVal val="visible"/>
                                      </p:to>
                                    </p:set>
                                    <p:anim calcmode="lin" valueType="num">
                                      <p:cBhvr>
                                        <p:cTn id="39" dur="500" fill="hold"/>
                                        <p:tgtEl>
                                          <p:spTgt spid="26646"/>
                                        </p:tgtEl>
                                        <p:attrNameLst>
                                          <p:attrName>ppt_x</p:attrName>
                                        </p:attrNameLst>
                                      </p:cBhvr>
                                      <p:tavLst>
                                        <p:tav tm="0">
                                          <p:val>
                                            <p:strVal val="#ppt_x"/>
                                          </p:val>
                                        </p:tav>
                                        <p:tav tm="100000">
                                          <p:val>
                                            <p:strVal val="#ppt_x"/>
                                          </p:val>
                                        </p:tav>
                                      </p:tavLst>
                                    </p:anim>
                                    <p:anim calcmode="lin" valueType="num">
                                      <p:cBhvr>
                                        <p:cTn id="40" dur="500" fill="hold"/>
                                        <p:tgtEl>
                                          <p:spTgt spid="26646"/>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26654"/>
                                        </p:tgtEl>
                                        <p:attrNameLst>
                                          <p:attrName>style.visibility</p:attrName>
                                        </p:attrNameLst>
                                      </p:cBhvr>
                                      <p:to>
                                        <p:strVal val="visible"/>
                                      </p:to>
                                    </p:set>
                                    <p:anim calcmode="lin" valueType="num">
                                      <p:cBhvr>
                                        <p:cTn id="45" dur="500" fill="hold"/>
                                        <p:tgtEl>
                                          <p:spTgt spid="26654"/>
                                        </p:tgtEl>
                                        <p:attrNameLst>
                                          <p:attrName>ppt_x</p:attrName>
                                        </p:attrNameLst>
                                      </p:cBhvr>
                                      <p:tavLst>
                                        <p:tav tm="0">
                                          <p:val>
                                            <p:strVal val="#ppt_x"/>
                                          </p:val>
                                        </p:tav>
                                        <p:tav tm="100000">
                                          <p:val>
                                            <p:strVal val="#ppt_x"/>
                                          </p:val>
                                        </p:tav>
                                      </p:tavLst>
                                    </p:anim>
                                    <p:anim calcmode="lin" valueType="num">
                                      <p:cBhvr>
                                        <p:cTn id="46" dur="500" fill="hold"/>
                                        <p:tgtEl>
                                          <p:spTgt spid="26654"/>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nodeType="clickEffect">
                                  <p:stCondLst>
                                    <p:cond delay="0"/>
                                  </p:stCondLst>
                                  <p:childTnLst>
                                    <p:set>
                                      <p:cBhvr>
                                        <p:cTn id="50" dur="1" fill="hold">
                                          <p:stCondLst>
                                            <p:cond delay="0"/>
                                          </p:stCondLst>
                                        </p:cTn>
                                        <p:tgtEl>
                                          <p:spTgt spid="26655"/>
                                        </p:tgtEl>
                                        <p:attrNameLst>
                                          <p:attrName>style.visibility</p:attrName>
                                        </p:attrNameLst>
                                      </p:cBhvr>
                                      <p:to>
                                        <p:strVal val="visible"/>
                                      </p:to>
                                    </p:set>
                                    <p:anim calcmode="lin" valueType="num">
                                      <p:cBhvr>
                                        <p:cTn id="51" dur="500" fill="hold"/>
                                        <p:tgtEl>
                                          <p:spTgt spid="26655"/>
                                        </p:tgtEl>
                                        <p:attrNameLst>
                                          <p:attrName>ppt_x</p:attrName>
                                        </p:attrNameLst>
                                      </p:cBhvr>
                                      <p:tavLst>
                                        <p:tav tm="0">
                                          <p:val>
                                            <p:strVal val="#ppt_x"/>
                                          </p:val>
                                        </p:tav>
                                        <p:tav tm="100000">
                                          <p:val>
                                            <p:strVal val="#ppt_x"/>
                                          </p:val>
                                        </p:tav>
                                      </p:tavLst>
                                    </p:anim>
                                    <p:anim calcmode="lin" valueType="num">
                                      <p:cBhvr>
                                        <p:cTn id="52" dur="500" fill="hold"/>
                                        <p:tgtEl>
                                          <p:spTgt spid="26655"/>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4" fill="hold" nodeType="clickEffect">
                                  <p:stCondLst>
                                    <p:cond delay="0"/>
                                  </p:stCondLst>
                                  <p:childTnLst>
                                    <p:set>
                                      <p:cBhvr>
                                        <p:cTn id="56" dur="1" fill="hold">
                                          <p:stCondLst>
                                            <p:cond delay="0"/>
                                          </p:stCondLst>
                                        </p:cTn>
                                        <p:tgtEl>
                                          <p:spTgt spid="26640"/>
                                        </p:tgtEl>
                                        <p:attrNameLst>
                                          <p:attrName>style.visibility</p:attrName>
                                        </p:attrNameLst>
                                      </p:cBhvr>
                                      <p:to>
                                        <p:strVal val="visible"/>
                                      </p:to>
                                    </p:set>
                                    <p:anim calcmode="lin" valueType="num">
                                      <p:cBhvr>
                                        <p:cTn id="57" dur="500" fill="hold"/>
                                        <p:tgtEl>
                                          <p:spTgt spid="26640"/>
                                        </p:tgtEl>
                                        <p:attrNameLst>
                                          <p:attrName>ppt_x</p:attrName>
                                        </p:attrNameLst>
                                      </p:cBhvr>
                                      <p:tavLst>
                                        <p:tav tm="0">
                                          <p:val>
                                            <p:strVal val="#ppt_x"/>
                                          </p:val>
                                        </p:tav>
                                        <p:tav tm="100000">
                                          <p:val>
                                            <p:strVal val="#ppt_x"/>
                                          </p:val>
                                        </p:tav>
                                      </p:tavLst>
                                    </p:anim>
                                    <p:anim calcmode="lin" valueType="num">
                                      <p:cBhvr>
                                        <p:cTn id="58" dur="500" fill="hold"/>
                                        <p:tgtEl>
                                          <p:spTgt spid="26640"/>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fill="hold" nodeType="clickEffect">
                                  <p:stCondLst>
                                    <p:cond delay="0"/>
                                  </p:stCondLst>
                                  <p:childTnLst>
                                    <p:set>
                                      <p:cBhvr>
                                        <p:cTn id="62" dur="1" fill="hold">
                                          <p:stCondLst>
                                            <p:cond delay="0"/>
                                          </p:stCondLst>
                                        </p:cTn>
                                        <p:tgtEl>
                                          <p:spTgt spid="26666"/>
                                        </p:tgtEl>
                                        <p:attrNameLst>
                                          <p:attrName>style.visibility</p:attrName>
                                        </p:attrNameLst>
                                      </p:cBhvr>
                                      <p:to>
                                        <p:strVal val="visible"/>
                                      </p:to>
                                    </p:set>
                                    <p:anim calcmode="lin" valueType="num">
                                      <p:cBhvr>
                                        <p:cTn id="63" dur="500" fill="hold"/>
                                        <p:tgtEl>
                                          <p:spTgt spid="26666"/>
                                        </p:tgtEl>
                                        <p:attrNameLst>
                                          <p:attrName>ppt_x</p:attrName>
                                        </p:attrNameLst>
                                      </p:cBhvr>
                                      <p:tavLst>
                                        <p:tav tm="0">
                                          <p:val>
                                            <p:strVal val="#ppt_x"/>
                                          </p:val>
                                        </p:tav>
                                        <p:tav tm="100000">
                                          <p:val>
                                            <p:strVal val="#ppt_x"/>
                                          </p:val>
                                        </p:tav>
                                      </p:tavLst>
                                    </p:anim>
                                    <p:anim calcmode="lin" valueType="num">
                                      <p:cBhvr>
                                        <p:cTn id="64" dur="500" fill="hold"/>
                                        <p:tgtEl>
                                          <p:spTgt spid="26666"/>
                                        </p:tgtEl>
                                        <p:attrNameLst>
                                          <p:attrName>ppt_y</p:attrName>
                                        </p:attrNameLst>
                                      </p:cBhvr>
                                      <p:tavLst>
                                        <p:tav tm="0">
                                          <p:val>
                                            <p:strVal val="1+#ppt_h/2"/>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2" presetClass="entr" presetSubtype="4" fill="hold" nodeType="clickEffect">
                                  <p:stCondLst>
                                    <p:cond delay="0"/>
                                  </p:stCondLst>
                                  <p:childTnLst>
                                    <p:set>
                                      <p:cBhvr>
                                        <p:cTn id="68" dur="1" fill="hold">
                                          <p:stCondLst>
                                            <p:cond delay="0"/>
                                          </p:stCondLst>
                                        </p:cTn>
                                        <p:tgtEl>
                                          <p:spTgt spid="26643"/>
                                        </p:tgtEl>
                                        <p:attrNameLst>
                                          <p:attrName>style.visibility</p:attrName>
                                        </p:attrNameLst>
                                      </p:cBhvr>
                                      <p:to>
                                        <p:strVal val="visible"/>
                                      </p:to>
                                    </p:set>
                                    <p:anim calcmode="lin" valueType="num">
                                      <p:cBhvr>
                                        <p:cTn id="69" dur="500" fill="hold"/>
                                        <p:tgtEl>
                                          <p:spTgt spid="26643"/>
                                        </p:tgtEl>
                                        <p:attrNameLst>
                                          <p:attrName>ppt_x</p:attrName>
                                        </p:attrNameLst>
                                      </p:cBhvr>
                                      <p:tavLst>
                                        <p:tav tm="0">
                                          <p:val>
                                            <p:strVal val="#ppt_x"/>
                                          </p:val>
                                        </p:tav>
                                        <p:tav tm="100000">
                                          <p:val>
                                            <p:strVal val="#ppt_x"/>
                                          </p:val>
                                        </p:tav>
                                      </p:tavLst>
                                    </p:anim>
                                    <p:anim calcmode="lin" valueType="num">
                                      <p:cBhvr>
                                        <p:cTn id="70" dur="500" fill="hold"/>
                                        <p:tgtEl>
                                          <p:spTgt spid="26643"/>
                                        </p:tgtEl>
                                        <p:attrNameLst>
                                          <p:attrName>ppt_y</p:attrName>
                                        </p:attrNameLst>
                                      </p:cBhvr>
                                      <p:tavLst>
                                        <p:tav tm="0">
                                          <p:val>
                                            <p:strVal val="1+#ppt_h/2"/>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2" presetClass="entr" presetSubtype="4" fill="hold" nodeType="clickEffect">
                                  <p:stCondLst>
                                    <p:cond delay="0"/>
                                  </p:stCondLst>
                                  <p:childTnLst>
                                    <p:set>
                                      <p:cBhvr>
                                        <p:cTn id="74" dur="1" fill="hold">
                                          <p:stCondLst>
                                            <p:cond delay="0"/>
                                          </p:stCondLst>
                                        </p:cTn>
                                        <p:tgtEl>
                                          <p:spTgt spid="26663"/>
                                        </p:tgtEl>
                                        <p:attrNameLst>
                                          <p:attrName>style.visibility</p:attrName>
                                        </p:attrNameLst>
                                      </p:cBhvr>
                                      <p:to>
                                        <p:strVal val="visible"/>
                                      </p:to>
                                    </p:set>
                                    <p:anim calcmode="lin" valueType="num">
                                      <p:cBhvr>
                                        <p:cTn id="75" dur="500" fill="hold"/>
                                        <p:tgtEl>
                                          <p:spTgt spid="26663"/>
                                        </p:tgtEl>
                                        <p:attrNameLst>
                                          <p:attrName>ppt_x</p:attrName>
                                        </p:attrNameLst>
                                      </p:cBhvr>
                                      <p:tavLst>
                                        <p:tav tm="0">
                                          <p:val>
                                            <p:strVal val="#ppt_x"/>
                                          </p:val>
                                        </p:tav>
                                        <p:tav tm="100000">
                                          <p:val>
                                            <p:strVal val="#ppt_x"/>
                                          </p:val>
                                        </p:tav>
                                      </p:tavLst>
                                    </p:anim>
                                    <p:anim calcmode="lin" valueType="num">
                                      <p:cBhvr>
                                        <p:cTn id="76" dur="500" fill="hold"/>
                                        <p:tgtEl>
                                          <p:spTgt spid="26663"/>
                                        </p:tgtEl>
                                        <p:attrNameLst>
                                          <p:attrName>ppt_y</p:attrName>
                                        </p:attrNameLst>
                                      </p:cBhvr>
                                      <p:tavLst>
                                        <p:tav tm="0">
                                          <p:val>
                                            <p:strVal val="1+#ppt_h/2"/>
                                          </p:val>
                                        </p:tav>
                                        <p:tav tm="100000">
                                          <p:val>
                                            <p:strVal val="#ppt_y"/>
                                          </p:val>
                                        </p:tav>
                                      </p:tavLst>
                                    </p:anim>
                                  </p:childTnLst>
                                </p:cTn>
                              </p:par>
                            </p:childTnLst>
                          </p:cTn>
                        </p:par>
                      </p:childTnLst>
                    </p:cTn>
                  </p:par>
                  <p:par>
                    <p:cTn id="77" fill="hold">
                      <p:stCondLst>
                        <p:cond delay="indefinite"/>
                      </p:stCondLst>
                      <p:childTnLst>
                        <p:par>
                          <p:cTn id="78" fill="hold">
                            <p:stCondLst>
                              <p:cond delay="0"/>
                            </p:stCondLst>
                            <p:childTnLst>
                              <p:par>
                                <p:cTn id="79" presetID="2" presetClass="entr" presetSubtype="4" fill="hold" grpId="0" nodeType="clickEffect">
                                  <p:stCondLst>
                                    <p:cond delay="0"/>
                                  </p:stCondLst>
                                  <p:childTnLst>
                                    <p:set>
                                      <p:cBhvr>
                                        <p:cTn id="80" dur="1" fill="hold">
                                          <p:stCondLst>
                                            <p:cond delay="0"/>
                                          </p:stCondLst>
                                        </p:cTn>
                                        <p:tgtEl>
                                          <p:spTgt spid="26639"/>
                                        </p:tgtEl>
                                        <p:attrNameLst>
                                          <p:attrName>style.visibility</p:attrName>
                                        </p:attrNameLst>
                                      </p:cBhvr>
                                      <p:to>
                                        <p:strVal val="visible"/>
                                      </p:to>
                                    </p:set>
                                    <p:anim calcmode="lin" valueType="num">
                                      <p:cBhvr>
                                        <p:cTn id="81" dur="500" fill="hold"/>
                                        <p:tgtEl>
                                          <p:spTgt spid="26639"/>
                                        </p:tgtEl>
                                        <p:attrNameLst>
                                          <p:attrName>ppt_x</p:attrName>
                                        </p:attrNameLst>
                                      </p:cBhvr>
                                      <p:tavLst>
                                        <p:tav tm="0">
                                          <p:val>
                                            <p:strVal val="#ppt_x"/>
                                          </p:val>
                                        </p:tav>
                                        <p:tav tm="100000">
                                          <p:val>
                                            <p:strVal val="#ppt_x"/>
                                          </p:val>
                                        </p:tav>
                                      </p:tavLst>
                                    </p:anim>
                                    <p:anim calcmode="lin" valueType="num">
                                      <p:cBhvr>
                                        <p:cTn id="82" dur="500" fill="hold"/>
                                        <p:tgtEl>
                                          <p:spTgt spid="26639"/>
                                        </p:tgtEl>
                                        <p:attrNameLst>
                                          <p:attrName>ppt_y</p:attrName>
                                        </p:attrNameLst>
                                      </p:cBhvr>
                                      <p:tavLst>
                                        <p:tav tm="0">
                                          <p:val>
                                            <p:strVal val="1+#ppt_h/2"/>
                                          </p:val>
                                        </p:tav>
                                        <p:tav tm="100000">
                                          <p:val>
                                            <p:strVal val="#ppt_y"/>
                                          </p:val>
                                        </p:tav>
                                      </p:tavLst>
                                    </p:anim>
                                  </p:childTnLst>
                                </p:cTn>
                              </p:par>
                            </p:childTnLst>
                          </p:cTn>
                        </p:par>
                      </p:childTnLst>
                    </p:cTn>
                  </p:par>
                  <p:par>
                    <p:cTn id="83" fill="hold">
                      <p:stCondLst>
                        <p:cond delay="indefinite"/>
                      </p:stCondLst>
                      <p:childTnLst>
                        <p:par>
                          <p:cTn id="84" fill="hold">
                            <p:stCondLst>
                              <p:cond delay="0"/>
                            </p:stCondLst>
                            <p:childTnLst>
                              <p:par>
                                <p:cTn id="85" presetID="2" presetClass="entr" presetSubtype="4" fill="hold" nodeType="clickEffect">
                                  <p:stCondLst>
                                    <p:cond delay="0"/>
                                  </p:stCondLst>
                                  <p:childTnLst>
                                    <p:set>
                                      <p:cBhvr>
                                        <p:cTn id="86" dur="1" fill="hold">
                                          <p:stCondLst>
                                            <p:cond delay="0"/>
                                          </p:stCondLst>
                                        </p:cTn>
                                        <p:tgtEl>
                                          <p:spTgt spid="26647"/>
                                        </p:tgtEl>
                                        <p:attrNameLst>
                                          <p:attrName>style.visibility</p:attrName>
                                        </p:attrNameLst>
                                      </p:cBhvr>
                                      <p:to>
                                        <p:strVal val="visible"/>
                                      </p:to>
                                    </p:set>
                                    <p:anim calcmode="lin" valueType="num">
                                      <p:cBhvr>
                                        <p:cTn id="87" dur="500" fill="hold"/>
                                        <p:tgtEl>
                                          <p:spTgt spid="26647"/>
                                        </p:tgtEl>
                                        <p:attrNameLst>
                                          <p:attrName>ppt_x</p:attrName>
                                        </p:attrNameLst>
                                      </p:cBhvr>
                                      <p:tavLst>
                                        <p:tav tm="0">
                                          <p:val>
                                            <p:strVal val="#ppt_x"/>
                                          </p:val>
                                        </p:tav>
                                        <p:tav tm="100000">
                                          <p:val>
                                            <p:strVal val="#ppt_x"/>
                                          </p:val>
                                        </p:tav>
                                      </p:tavLst>
                                    </p:anim>
                                    <p:anim calcmode="lin" valueType="num">
                                      <p:cBhvr>
                                        <p:cTn id="88" dur="500" fill="hold"/>
                                        <p:tgtEl>
                                          <p:spTgt spid="26647"/>
                                        </p:tgtEl>
                                        <p:attrNameLst>
                                          <p:attrName>ppt_y</p:attrName>
                                        </p:attrNameLst>
                                      </p:cBhvr>
                                      <p:tavLst>
                                        <p:tav tm="0">
                                          <p:val>
                                            <p:strVal val="1+#ppt_h/2"/>
                                          </p:val>
                                        </p:tav>
                                        <p:tav tm="100000">
                                          <p:val>
                                            <p:strVal val="#ppt_y"/>
                                          </p:val>
                                        </p:tav>
                                      </p:tavLst>
                                    </p:anim>
                                  </p:childTnLst>
                                </p:cTn>
                              </p:par>
                            </p:childTnLst>
                          </p:cTn>
                        </p:par>
                      </p:childTnLst>
                    </p:cTn>
                  </p:par>
                  <p:par>
                    <p:cTn id="89" fill="hold">
                      <p:stCondLst>
                        <p:cond delay="indefinite"/>
                      </p:stCondLst>
                      <p:childTnLst>
                        <p:par>
                          <p:cTn id="90" fill="hold">
                            <p:stCondLst>
                              <p:cond delay="0"/>
                            </p:stCondLst>
                            <p:childTnLst>
                              <p:par>
                                <p:cTn id="91" presetID="2" presetClass="entr" presetSubtype="4" fill="hold" grpId="0" nodeType="clickEffect">
                                  <p:stCondLst>
                                    <p:cond delay="0"/>
                                  </p:stCondLst>
                                  <p:childTnLst>
                                    <p:set>
                                      <p:cBhvr>
                                        <p:cTn id="92" dur="1" fill="hold">
                                          <p:stCondLst>
                                            <p:cond delay="0"/>
                                          </p:stCondLst>
                                        </p:cTn>
                                        <p:tgtEl>
                                          <p:spTgt spid="26638"/>
                                        </p:tgtEl>
                                        <p:attrNameLst>
                                          <p:attrName>style.visibility</p:attrName>
                                        </p:attrNameLst>
                                      </p:cBhvr>
                                      <p:to>
                                        <p:strVal val="visible"/>
                                      </p:to>
                                    </p:set>
                                    <p:anim calcmode="lin" valueType="num">
                                      <p:cBhvr>
                                        <p:cTn id="93" dur="500" fill="hold"/>
                                        <p:tgtEl>
                                          <p:spTgt spid="26638"/>
                                        </p:tgtEl>
                                        <p:attrNameLst>
                                          <p:attrName>ppt_x</p:attrName>
                                        </p:attrNameLst>
                                      </p:cBhvr>
                                      <p:tavLst>
                                        <p:tav tm="0">
                                          <p:val>
                                            <p:strVal val="#ppt_x"/>
                                          </p:val>
                                        </p:tav>
                                        <p:tav tm="100000">
                                          <p:val>
                                            <p:strVal val="#ppt_x"/>
                                          </p:val>
                                        </p:tav>
                                      </p:tavLst>
                                    </p:anim>
                                    <p:anim calcmode="lin" valueType="num">
                                      <p:cBhvr>
                                        <p:cTn id="94" dur="500" fill="hold"/>
                                        <p:tgtEl>
                                          <p:spTgt spid="26638"/>
                                        </p:tgtEl>
                                        <p:attrNameLst>
                                          <p:attrName>ppt_y</p:attrName>
                                        </p:attrNameLst>
                                      </p:cBhvr>
                                      <p:tavLst>
                                        <p:tav tm="0">
                                          <p:val>
                                            <p:strVal val="1+#ppt_h/2"/>
                                          </p:val>
                                        </p:tav>
                                        <p:tav tm="100000">
                                          <p:val>
                                            <p:strVal val="#ppt_y"/>
                                          </p:val>
                                        </p:tav>
                                      </p:tavLst>
                                    </p:anim>
                                  </p:childTnLst>
                                </p:cTn>
                              </p:par>
                            </p:childTnLst>
                          </p:cTn>
                        </p:par>
                      </p:childTnLst>
                    </p:cTn>
                  </p:par>
                  <p:par>
                    <p:cTn id="95" fill="hold">
                      <p:stCondLst>
                        <p:cond delay="indefinite"/>
                      </p:stCondLst>
                      <p:childTnLst>
                        <p:par>
                          <p:cTn id="96" fill="hold">
                            <p:stCondLst>
                              <p:cond delay="0"/>
                            </p:stCondLst>
                            <p:childTnLst>
                              <p:par>
                                <p:cTn id="97" presetID="2" presetClass="entr" presetSubtype="4" fill="hold" nodeType="clickEffect">
                                  <p:stCondLst>
                                    <p:cond delay="0"/>
                                  </p:stCondLst>
                                  <p:childTnLst>
                                    <p:set>
                                      <p:cBhvr>
                                        <p:cTn id="98" dur="1" fill="hold">
                                          <p:stCondLst>
                                            <p:cond delay="0"/>
                                          </p:stCondLst>
                                        </p:cTn>
                                        <p:tgtEl>
                                          <p:spTgt spid="26652"/>
                                        </p:tgtEl>
                                        <p:attrNameLst>
                                          <p:attrName>style.visibility</p:attrName>
                                        </p:attrNameLst>
                                      </p:cBhvr>
                                      <p:to>
                                        <p:strVal val="visible"/>
                                      </p:to>
                                    </p:set>
                                    <p:anim calcmode="lin" valueType="num">
                                      <p:cBhvr>
                                        <p:cTn id="99" dur="500" fill="hold"/>
                                        <p:tgtEl>
                                          <p:spTgt spid="26652"/>
                                        </p:tgtEl>
                                        <p:attrNameLst>
                                          <p:attrName>ppt_x</p:attrName>
                                        </p:attrNameLst>
                                      </p:cBhvr>
                                      <p:tavLst>
                                        <p:tav tm="0">
                                          <p:val>
                                            <p:strVal val="#ppt_x"/>
                                          </p:val>
                                        </p:tav>
                                        <p:tav tm="100000">
                                          <p:val>
                                            <p:strVal val="#ppt_x"/>
                                          </p:val>
                                        </p:tav>
                                      </p:tavLst>
                                    </p:anim>
                                    <p:anim calcmode="lin" valueType="num">
                                      <p:cBhvr>
                                        <p:cTn id="100" dur="500" fill="hold"/>
                                        <p:tgtEl>
                                          <p:spTgt spid="26652"/>
                                        </p:tgtEl>
                                        <p:attrNameLst>
                                          <p:attrName>ppt_y</p:attrName>
                                        </p:attrNameLst>
                                      </p:cBhvr>
                                      <p:tavLst>
                                        <p:tav tm="0">
                                          <p:val>
                                            <p:strVal val="1+#ppt_h/2"/>
                                          </p:val>
                                        </p:tav>
                                        <p:tav tm="100000">
                                          <p:val>
                                            <p:strVal val="#ppt_y"/>
                                          </p:val>
                                        </p:tav>
                                      </p:tavLst>
                                    </p:anim>
                                  </p:childTnLst>
                                </p:cTn>
                              </p:par>
                              <p:par>
                                <p:cTn id="101" presetID="2" presetClass="entr" presetSubtype="4" fill="hold" nodeType="withEffect">
                                  <p:stCondLst>
                                    <p:cond delay="0"/>
                                  </p:stCondLst>
                                  <p:childTnLst>
                                    <p:set>
                                      <p:cBhvr>
                                        <p:cTn id="102" dur="1" fill="hold">
                                          <p:stCondLst>
                                            <p:cond delay="0"/>
                                          </p:stCondLst>
                                        </p:cTn>
                                        <p:tgtEl>
                                          <p:spTgt spid="26669"/>
                                        </p:tgtEl>
                                        <p:attrNameLst>
                                          <p:attrName>style.visibility</p:attrName>
                                        </p:attrNameLst>
                                      </p:cBhvr>
                                      <p:to>
                                        <p:strVal val="visible"/>
                                      </p:to>
                                    </p:set>
                                    <p:anim calcmode="lin" valueType="num">
                                      <p:cBhvr>
                                        <p:cTn id="103" dur="500" fill="hold"/>
                                        <p:tgtEl>
                                          <p:spTgt spid="26669"/>
                                        </p:tgtEl>
                                        <p:attrNameLst>
                                          <p:attrName>ppt_x</p:attrName>
                                        </p:attrNameLst>
                                      </p:cBhvr>
                                      <p:tavLst>
                                        <p:tav tm="0">
                                          <p:val>
                                            <p:strVal val="#ppt_x"/>
                                          </p:val>
                                        </p:tav>
                                        <p:tav tm="100000">
                                          <p:val>
                                            <p:strVal val="#ppt_x"/>
                                          </p:val>
                                        </p:tav>
                                      </p:tavLst>
                                    </p:anim>
                                    <p:anim calcmode="lin" valueType="num">
                                      <p:cBhvr>
                                        <p:cTn id="104" dur="500" fill="hold"/>
                                        <p:tgtEl>
                                          <p:spTgt spid="26669"/>
                                        </p:tgtEl>
                                        <p:attrNameLst>
                                          <p:attrName>ppt_y</p:attrName>
                                        </p:attrNameLst>
                                      </p:cBhvr>
                                      <p:tavLst>
                                        <p:tav tm="0">
                                          <p:val>
                                            <p:strVal val="1+#ppt_h/2"/>
                                          </p:val>
                                        </p:tav>
                                        <p:tav tm="100000">
                                          <p:val>
                                            <p:strVal val="#ppt_y"/>
                                          </p:val>
                                        </p:tav>
                                      </p:tavLst>
                                    </p:anim>
                                  </p:childTnLst>
                                </p:cTn>
                              </p:par>
                              <p:par>
                                <p:cTn id="105" presetID="2" presetClass="entr" presetSubtype="4" fill="hold" nodeType="withEffect">
                                  <p:stCondLst>
                                    <p:cond delay="0"/>
                                  </p:stCondLst>
                                  <p:childTnLst>
                                    <p:set>
                                      <p:cBhvr>
                                        <p:cTn id="106" dur="1" fill="hold">
                                          <p:stCondLst>
                                            <p:cond delay="0"/>
                                          </p:stCondLst>
                                        </p:cTn>
                                        <p:tgtEl>
                                          <p:spTgt spid="26656"/>
                                        </p:tgtEl>
                                        <p:attrNameLst>
                                          <p:attrName>style.visibility</p:attrName>
                                        </p:attrNameLst>
                                      </p:cBhvr>
                                      <p:to>
                                        <p:strVal val="visible"/>
                                      </p:to>
                                    </p:set>
                                    <p:anim calcmode="lin" valueType="num">
                                      <p:cBhvr>
                                        <p:cTn id="107" dur="500" fill="hold"/>
                                        <p:tgtEl>
                                          <p:spTgt spid="26656"/>
                                        </p:tgtEl>
                                        <p:attrNameLst>
                                          <p:attrName>ppt_x</p:attrName>
                                        </p:attrNameLst>
                                      </p:cBhvr>
                                      <p:tavLst>
                                        <p:tav tm="0">
                                          <p:val>
                                            <p:strVal val="#ppt_x"/>
                                          </p:val>
                                        </p:tav>
                                        <p:tav tm="100000">
                                          <p:val>
                                            <p:strVal val="#ppt_x"/>
                                          </p:val>
                                        </p:tav>
                                      </p:tavLst>
                                    </p:anim>
                                    <p:anim calcmode="lin" valueType="num">
                                      <p:cBhvr>
                                        <p:cTn id="108" dur="500" fill="hold"/>
                                        <p:tgtEl>
                                          <p:spTgt spid="26656"/>
                                        </p:tgtEl>
                                        <p:attrNameLst>
                                          <p:attrName>ppt_y</p:attrName>
                                        </p:attrNameLst>
                                      </p:cBhvr>
                                      <p:tavLst>
                                        <p:tav tm="0">
                                          <p:val>
                                            <p:strVal val="1+#ppt_h/2"/>
                                          </p:val>
                                        </p:tav>
                                        <p:tav tm="100000">
                                          <p:val>
                                            <p:strVal val="#ppt_y"/>
                                          </p:val>
                                        </p:tav>
                                      </p:tavLst>
                                    </p:anim>
                                  </p:childTnLst>
                                </p:cTn>
                              </p:par>
                            </p:childTnLst>
                          </p:cTn>
                        </p:par>
                      </p:childTnLst>
                    </p:cTn>
                  </p:par>
                  <p:par>
                    <p:cTn id="109" fill="hold">
                      <p:stCondLst>
                        <p:cond delay="indefinite"/>
                      </p:stCondLst>
                      <p:childTnLst>
                        <p:par>
                          <p:cTn id="110" fill="hold">
                            <p:stCondLst>
                              <p:cond delay="0"/>
                            </p:stCondLst>
                            <p:childTnLst>
                              <p:par>
                                <p:cTn id="111" presetID="18" presetClass="entr" presetSubtype="3" fill="hold" nodeType="clickEffect">
                                  <p:stCondLst>
                                    <p:cond delay="0"/>
                                  </p:stCondLst>
                                  <p:childTnLst>
                                    <p:set>
                                      <p:cBhvr>
                                        <p:cTn id="112" dur="1" fill="hold">
                                          <p:stCondLst>
                                            <p:cond delay="0"/>
                                          </p:stCondLst>
                                        </p:cTn>
                                        <p:tgtEl>
                                          <p:spTgt spid="26648"/>
                                        </p:tgtEl>
                                        <p:attrNameLst>
                                          <p:attrName>style.visibility</p:attrName>
                                        </p:attrNameLst>
                                      </p:cBhvr>
                                      <p:to>
                                        <p:strVal val="visible"/>
                                      </p:to>
                                    </p:set>
                                    <p:animEffect filter="strips(upRight)">
                                      <p:cBhvr>
                                        <p:cTn id="113" dur="500"/>
                                        <p:tgtEl>
                                          <p:spTgt spid="26648"/>
                                        </p:tgtEl>
                                      </p:cBhvr>
                                    </p:animEffect>
                                  </p:childTnLst>
                                </p:cTn>
                              </p:par>
                            </p:childTnLst>
                          </p:cTn>
                        </p:par>
                      </p:childTnLst>
                    </p:cTn>
                  </p:par>
                  <p:par>
                    <p:cTn id="114" fill="hold">
                      <p:stCondLst>
                        <p:cond delay="indefinite"/>
                      </p:stCondLst>
                      <p:childTnLst>
                        <p:par>
                          <p:cTn id="115" fill="hold">
                            <p:stCondLst>
                              <p:cond delay="0"/>
                            </p:stCondLst>
                            <p:childTnLst>
                              <p:par>
                                <p:cTn id="116" presetID="18" presetClass="entr" presetSubtype="6" fill="hold" nodeType="clickEffect">
                                  <p:stCondLst>
                                    <p:cond delay="0"/>
                                  </p:stCondLst>
                                  <p:childTnLst>
                                    <p:set>
                                      <p:cBhvr>
                                        <p:cTn id="117" dur="1" fill="hold">
                                          <p:stCondLst>
                                            <p:cond delay="0"/>
                                          </p:stCondLst>
                                        </p:cTn>
                                        <p:tgtEl>
                                          <p:spTgt spid="26657"/>
                                        </p:tgtEl>
                                        <p:attrNameLst>
                                          <p:attrName>style.visibility</p:attrName>
                                        </p:attrNameLst>
                                      </p:cBhvr>
                                      <p:to>
                                        <p:strVal val="visible"/>
                                      </p:to>
                                    </p:set>
                                    <p:animEffect filter="strips(downRight)">
                                      <p:cBhvr>
                                        <p:cTn id="118" dur="500"/>
                                        <p:tgtEl>
                                          <p:spTgt spid="26657"/>
                                        </p:tgtEl>
                                      </p:cBhvr>
                                    </p:animEffect>
                                  </p:childTnLst>
                                </p:cTn>
                              </p:par>
                            </p:childTnLst>
                          </p:cTn>
                        </p:par>
                      </p:childTnLst>
                    </p:cTn>
                  </p:par>
                  <p:par>
                    <p:cTn id="119" fill="hold">
                      <p:stCondLst>
                        <p:cond delay="indefinite"/>
                      </p:stCondLst>
                      <p:childTnLst>
                        <p:par>
                          <p:cTn id="120" fill="hold">
                            <p:stCondLst>
                              <p:cond delay="0"/>
                            </p:stCondLst>
                            <p:childTnLst>
                              <p:par>
                                <p:cTn id="121" presetID="2" presetClass="entr" presetSubtype="4" fill="hold" nodeType="clickEffect">
                                  <p:stCondLst>
                                    <p:cond delay="0"/>
                                  </p:stCondLst>
                                  <p:childTnLst>
                                    <p:set>
                                      <p:cBhvr>
                                        <p:cTn id="122" dur="1" fill="hold">
                                          <p:stCondLst>
                                            <p:cond delay="0"/>
                                          </p:stCondLst>
                                        </p:cTn>
                                        <p:tgtEl>
                                          <p:spTgt spid="26634"/>
                                        </p:tgtEl>
                                        <p:attrNameLst>
                                          <p:attrName>style.visibility</p:attrName>
                                        </p:attrNameLst>
                                      </p:cBhvr>
                                      <p:to>
                                        <p:strVal val="visible"/>
                                      </p:to>
                                    </p:set>
                                    <p:anim calcmode="lin" valueType="num">
                                      <p:cBhvr>
                                        <p:cTn id="123" dur="500" fill="hold"/>
                                        <p:tgtEl>
                                          <p:spTgt spid="26634"/>
                                        </p:tgtEl>
                                        <p:attrNameLst>
                                          <p:attrName>ppt_x</p:attrName>
                                        </p:attrNameLst>
                                      </p:cBhvr>
                                      <p:tavLst>
                                        <p:tav tm="0">
                                          <p:val>
                                            <p:strVal val="#ppt_x"/>
                                          </p:val>
                                        </p:tav>
                                        <p:tav tm="100000">
                                          <p:val>
                                            <p:strVal val="#ppt_x"/>
                                          </p:val>
                                        </p:tav>
                                      </p:tavLst>
                                    </p:anim>
                                    <p:anim calcmode="lin" valueType="num">
                                      <p:cBhvr>
                                        <p:cTn id="124" dur="500" fill="hold"/>
                                        <p:tgtEl>
                                          <p:spTgt spid="2663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37" grpId="0" bldLvl="0" animBg="1"/>
      <p:bldP spid="26638" grpId="0" bldLvl="0" animBg="1"/>
      <p:bldP spid="26639" grpId="0" bldLvl="0" animBg="1"/>
      <p:bldP spid="26654" grpId="0" bldLvl="0" animBg="1"/>
      <p:bldP spid="26674" grpId="0" bldLvl="0" animBg="1"/>
      <p:bldP spid="26675" grpId="0" bldLvl="0" animBg="1"/>
      <p:bldP spid="26676" grpId="0" bldLvl="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8673" name="日期占位符 3"/>
          <p:cNvSpPr>
            <a:spLocks noGrp="1"/>
          </p:cNvSpPr>
          <p:nvPr>
            <p:ph type="dt" sz="half" idx="10"/>
          </p:nvPr>
        </p:nvSpPr>
        <p:spPr>
          <a:ln/>
        </p:spPr>
        <p:txBody>
          <a:bodyPr wrap="none" lIns="92075" tIns="46038" rIns="92075" bIns="46038" anchor="ctr"/>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fld id="{BB962C8B-B14F-4D97-AF65-F5344CB8AC3E}" type="datetime1">
              <a:rPr lang="zh-CN" altLang="en-US" sz="1400" dirty="0">
                <a:solidFill>
                  <a:schemeClr val="hlink"/>
                </a:solidFill>
              </a:rPr>
            </a:fld>
            <a:endParaRPr lang="zh-CN" altLang="en-US" sz="1400" dirty="0">
              <a:solidFill>
                <a:schemeClr val="hlink"/>
              </a:solidFill>
            </a:endParaRPr>
          </a:p>
        </p:txBody>
      </p:sp>
      <p:sp>
        <p:nvSpPr>
          <p:cNvPr id="28674" name="灯片编号占位符 5"/>
          <p:cNvSpPr>
            <a:spLocks noGrp="1"/>
          </p:cNvSpPr>
          <p:nvPr/>
        </p:nvSpPr>
        <p:spPr>
          <a:xfrm>
            <a:off x="7010400" y="6248400"/>
            <a:ext cx="1905000" cy="457200"/>
          </a:xfrm>
          <a:prstGeom prst="rect">
            <a:avLst/>
          </a:prstGeom>
          <a:noFill/>
          <a:ln w="9525">
            <a:noFill/>
          </a:ln>
        </p:spPr>
        <p:txBody>
          <a:bodyPr lIns="92075" tIns="46038" rIns="92075" bIns="46038" anchor="t"/>
          <a:p>
            <a:pPr eaLnBrk="0" hangingPunct="0"/>
            <a:fld id="{9A0DB2DC-4C9A-4742-B13C-FB6460FD3503}" type="slidenum">
              <a:rPr lang="en-US" altLang="zh-CN" dirty="0">
                <a:latin typeface="Arial" panose="020B0604020202020204" pitchFamily="34" charset="0"/>
                <a:ea typeface="宋体" panose="02010600030101010101" pitchFamily="2" charset="-122"/>
              </a:rPr>
            </a:fld>
            <a:endParaRPr lang="en-US" altLang="zh-CN" dirty="0">
              <a:latin typeface="Arial" panose="020B0604020202020204" pitchFamily="34" charset="0"/>
              <a:ea typeface="宋体" panose="02010600030101010101" pitchFamily="2" charset="-122"/>
            </a:endParaRPr>
          </a:p>
        </p:txBody>
      </p:sp>
      <p:sp>
        <p:nvSpPr>
          <p:cNvPr id="28675" name="Rectangle 2"/>
          <p:cNvSpPr>
            <a:spLocks noGrp="1"/>
          </p:cNvSpPr>
          <p:nvPr>
            <p:ph type="ctrTitle"/>
          </p:nvPr>
        </p:nvSpPr>
        <p:spPr>
          <a:xfrm>
            <a:off x="304800" y="381000"/>
            <a:ext cx="8534400" cy="1143000"/>
          </a:xfrm>
          <a:ln/>
        </p:spPr>
        <p:txBody>
          <a:bodyPr vert="horz" wrap="square" lIns="92075" tIns="46038" rIns="92075" bIns="46038" anchor="ctr"/>
          <a:p>
            <a:pPr algn="just" eaLnBrk="1" hangingPunct="1">
              <a:lnSpc>
                <a:spcPct val="100000"/>
              </a:lnSpc>
            </a:pPr>
            <a:r>
              <a:rPr lang="zh-CN" altLang="en-US" sz="4400" dirty="0">
                <a:solidFill>
                  <a:srgbClr val="FF3300"/>
                </a:solidFill>
                <a:ea typeface="黑体" panose="02010609060101010101" pitchFamily="49" charset="-122"/>
              </a:rPr>
              <a:t>二、</a:t>
            </a:r>
            <a:r>
              <a:rPr lang="en-US" altLang="zh-CN" sz="4400" dirty="0">
                <a:solidFill>
                  <a:srgbClr val="FF3300"/>
                </a:solidFill>
                <a:ea typeface="黑体" panose="02010609060101010101" pitchFamily="49" charset="-122"/>
              </a:rPr>
              <a:t>N</a:t>
            </a:r>
            <a:r>
              <a:rPr lang="en-US" altLang="zh-CN" sz="4400" dirty="0">
                <a:solidFill>
                  <a:srgbClr val="FF3300"/>
                </a:solidFill>
                <a:latin typeface="宋体" panose="02010600030101010101" pitchFamily="2" charset="-122"/>
                <a:sym typeface="宋体" panose="02010600030101010101" pitchFamily="2" charset="-122"/>
              </a:rPr>
              <a:t>-</a:t>
            </a:r>
            <a:r>
              <a:rPr lang="en-US" altLang="zh-CN" sz="4400" dirty="0">
                <a:solidFill>
                  <a:srgbClr val="FF3300"/>
                </a:solidFill>
                <a:ea typeface="黑体" panose="02010609060101010101" pitchFamily="49" charset="-122"/>
              </a:rPr>
              <a:t>S</a:t>
            </a:r>
            <a:r>
              <a:rPr lang="zh-CN" altLang="en-US" sz="4400" b="0" dirty="0">
                <a:solidFill>
                  <a:srgbClr val="FF3300"/>
                </a:solidFill>
                <a:latin typeface="黑体" panose="02010609060101010101" pitchFamily="49" charset="-122"/>
                <a:ea typeface="黑体" panose="02010609060101010101" pitchFamily="49" charset="-122"/>
                <a:sym typeface="黑体" panose="02010609060101010101" pitchFamily="49" charset="-122"/>
              </a:rPr>
              <a:t>图</a:t>
            </a:r>
            <a:r>
              <a:rPr lang="zh-CN" altLang="en-US" sz="3200" b="0" dirty="0">
                <a:solidFill>
                  <a:srgbClr val="FF3300"/>
                </a:solidFill>
                <a:latin typeface="黑体" panose="02010609060101010101" pitchFamily="49" charset="-122"/>
                <a:ea typeface="黑体" panose="02010609060101010101" pitchFamily="49" charset="-122"/>
                <a:sym typeface="黑体" panose="02010609060101010101" pitchFamily="49" charset="-122"/>
              </a:rPr>
              <a:t>（</a:t>
            </a:r>
            <a:r>
              <a:rPr lang="zh-CN" altLang="en-US" sz="3200" dirty="0">
                <a:latin typeface="黑体" panose="02010609060101010101" pitchFamily="49" charset="-122"/>
                <a:ea typeface="黑体" panose="02010609060101010101" pitchFamily="49" charset="-122"/>
                <a:sym typeface="黑体" panose="02010609060101010101" pitchFamily="49" charset="-122"/>
              </a:rPr>
              <a:t>盒图）</a:t>
            </a:r>
            <a:br>
              <a:rPr lang="zh-CN" altLang="en-US" sz="3200" dirty="0">
                <a:latin typeface="黑体" panose="02010609060101010101" pitchFamily="49" charset="-122"/>
                <a:ea typeface="黑体" panose="02010609060101010101" pitchFamily="49" charset="-122"/>
                <a:sym typeface="黑体" panose="02010609060101010101" pitchFamily="49" charset="-122"/>
              </a:rPr>
            </a:br>
            <a:r>
              <a:rPr lang="zh-CN" altLang="en-US" sz="3200" dirty="0">
                <a:latin typeface="黑体" panose="02010609060101010101" pitchFamily="49" charset="-122"/>
                <a:ea typeface="黑体" panose="02010609060101010101" pitchFamily="49" charset="-122"/>
                <a:sym typeface="黑体" panose="02010609060101010101" pitchFamily="49" charset="-122"/>
              </a:rPr>
              <a:t>    利用</a:t>
            </a:r>
            <a:r>
              <a:rPr lang="zh-CN" altLang="en-US" sz="3200" dirty="0">
                <a:solidFill>
                  <a:srgbClr val="FF0000"/>
                </a:solidFill>
                <a:latin typeface="黑体" panose="02010609060101010101" pitchFamily="49" charset="-122"/>
                <a:ea typeface="黑体" panose="02010609060101010101" pitchFamily="49" charset="-122"/>
                <a:sym typeface="黑体" panose="02010609060101010101" pitchFamily="49" charset="-122"/>
              </a:rPr>
              <a:t>功能域</a:t>
            </a:r>
            <a:r>
              <a:rPr lang="zh-CN" altLang="en-US" sz="3200" dirty="0">
                <a:latin typeface="黑体" panose="02010609060101010101" pitchFamily="49" charset="-122"/>
                <a:ea typeface="黑体" panose="02010609060101010101" pitchFamily="49" charset="-122"/>
                <a:sym typeface="黑体" panose="02010609060101010101" pitchFamily="49" charset="-122"/>
              </a:rPr>
              <a:t>表示程序结构，</a:t>
            </a:r>
            <a:r>
              <a:rPr lang="zh-CN" altLang="en-US" sz="3200" dirty="0">
                <a:solidFill>
                  <a:srgbClr val="6600FF"/>
                </a:solidFill>
                <a:latin typeface="黑体" panose="02010609060101010101" pitchFamily="49" charset="-122"/>
                <a:ea typeface="黑体" panose="02010609060101010101" pitchFamily="49" charset="-122"/>
                <a:sym typeface="黑体" panose="02010609060101010101" pitchFamily="49" charset="-122"/>
              </a:rPr>
              <a:t>五种基本结构</a:t>
            </a:r>
            <a:endParaRPr lang="zh-CN" altLang="en-US" sz="6000" dirty="0">
              <a:latin typeface="黑体" panose="02010609060101010101" pitchFamily="49" charset="-122"/>
              <a:ea typeface="黑体" panose="02010609060101010101" pitchFamily="49" charset="-122"/>
              <a:sym typeface="黑体" panose="02010609060101010101" pitchFamily="49" charset="-122"/>
            </a:endParaRPr>
          </a:p>
        </p:txBody>
      </p:sp>
      <p:grpSp>
        <p:nvGrpSpPr>
          <p:cNvPr id="27652" name="Group 3"/>
          <p:cNvGrpSpPr/>
          <p:nvPr/>
        </p:nvGrpSpPr>
        <p:grpSpPr>
          <a:xfrm>
            <a:off x="0" y="2743200"/>
            <a:ext cx="9144000" cy="3429000"/>
            <a:chOff x="0" y="0"/>
            <a:chExt cx="5760" cy="2160"/>
          </a:xfrm>
        </p:grpSpPr>
        <p:pic>
          <p:nvPicPr>
            <p:cNvPr id="28677" name="Picture 4"/>
            <p:cNvPicPr>
              <a:picLocks noChangeAspect="1"/>
            </p:cNvPicPr>
            <p:nvPr/>
          </p:nvPicPr>
          <p:blipFill>
            <a:blip r:embed="rId1"/>
            <a:stretch>
              <a:fillRect/>
            </a:stretch>
          </p:blipFill>
          <p:spPr>
            <a:xfrm>
              <a:off x="0" y="0"/>
              <a:ext cx="5760" cy="2160"/>
            </a:xfrm>
            <a:prstGeom prst="rect">
              <a:avLst/>
            </a:prstGeom>
            <a:noFill/>
            <a:ln w="9525">
              <a:noFill/>
            </a:ln>
          </p:spPr>
        </p:pic>
        <p:grpSp>
          <p:nvGrpSpPr>
            <p:cNvPr id="28678" name="Group 5"/>
            <p:cNvGrpSpPr/>
            <p:nvPr/>
          </p:nvGrpSpPr>
          <p:grpSpPr>
            <a:xfrm>
              <a:off x="2908" y="1104"/>
              <a:ext cx="1076" cy="973"/>
              <a:chOff x="0" y="0"/>
              <a:chExt cx="1076" cy="973"/>
            </a:xfrm>
          </p:grpSpPr>
          <p:sp>
            <p:nvSpPr>
              <p:cNvPr id="28679" name="Rectangle 6"/>
              <p:cNvSpPr/>
              <p:nvPr/>
            </p:nvSpPr>
            <p:spPr>
              <a:xfrm>
                <a:off x="20" y="0"/>
                <a:ext cx="912" cy="624"/>
              </a:xfrm>
              <a:prstGeom prst="rect">
                <a:avLst/>
              </a:prstGeom>
              <a:solidFill>
                <a:schemeClr val="bg1"/>
              </a:solidFill>
              <a:ln w="9525" cap="flat" cmpd="sng">
                <a:solidFill>
                  <a:srgbClr val="000099"/>
                </a:solidFill>
                <a:prstDash val="solid"/>
                <a:miter/>
                <a:headEnd type="none" w="med" len="med"/>
                <a:tailEnd type="none" w="med" len="med"/>
              </a:ln>
            </p:spPr>
            <p:txBody>
              <a:bodyPr wrap="none" anchor="ctr"/>
              <a:p>
                <a:pPr eaLnBrk="0" hangingPunct="0"/>
                <a:endParaRPr lang="zh-CN" altLang="zh-CN" dirty="0">
                  <a:solidFill>
                    <a:srgbClr val="009999"/>
                  </a:solidFill>
                  <a:latin typeface="Arial" panose="020B0604020202020204" pitchFamily="34" charset="0"/>
                  <a:ea typeface="宋体" panose="02010600030101010101" pitchFamily="2" charset="-122"/>
                  <a:sym typeface="Arial" panose="020B0604020202020204" pitchFamily="34" charset="0"/>
                </a:endParaRPr>
              </a:p>
            </p:txBody>
          </p:sp>
          <p:sp>
            <p:nvSpPr>
              <p:cNvPr id="28680" name="Oval 7"/>
              <p:cNvSpPr/>
              <p:nvPr/>
            </p:nvSpPr>
            <p:spPr>
              <a:xfrm>
                <a:off x="308" y="240"/>
                <a:ext cx="384" cy="288"/>
              </a:xfrm>
              <a:prstGeom prst="ellipse">
                <a:avLst/>
              </a:prstGeom>
              <a:solidFill>
                <a:schemeClr val="bg1"/>
              </a:solidFill>
              <a:ln w="9525" cap="flat" cmpd="sng">
                <a:solidFill>
                  <a:srgbClr val="000099"/>
                </a:solidFill>
                <a:prstDash val="solid"/>
                <a:miter/>
                <a:headEnd type="none" w="med" len="med"/>
                <a:tailEnd type="none" w="med" len="med"/>
              </a:ln>
            </p:spPr>
            <p:txBody>
              <a:bodyPr wrap="none" anchor="ctr"/>
              <a:p>
                <a:pPr algn="ctr" eaLnBrk="0" hangingPunct="0"/>
                <a:r>
                  <a:rPr lang="en-US" altLang="zh-CN" sz="2400" dirty="0">
                    <a:solidFill>
                      <a:srgbClr val="000099"/>
                    </a:solidFill>
                    <a:latin typeface="Times New Roman" panose="02020603050405020304" pitchFamily="18" charset="0"/>
                    <a:ea typeface="宋体" panose="02010600030101010101" pitchFamily="2" charset="-122"/>
                    <a:sym typeface="Times New Roman" panose="02020603050405020304" pitchFamily="18" charset="0"/>
                  </a:rPr>
                  <a:t>A</a:t>
                </a:r>
                <a:endParaRPr lang="en-US" altLang="zh-CN" sz="2400" u="sng" dirty="0">
                  <a:solidFill>
                    <a:srgbClr val="009999"/>
                  </a:solidFill>
                  <a:latin typeface="Times New Roman" panose="02020603050405020304" pitchFamily="18" charset="0"/>
                  <a:ea typeface="宋体" panose="02010600030101010101" pitchFamily="2" charset="-122"/>
                  <a:sym typeface="Times New Roman" panose="02020603050405020304" pitchFamily="18" charset="0"/>
                </a:endParaRPr>
              </a:p>
            </p:txBody>
          </p:sp>
          <p:sp>
            <p:nvSpPr>
              <p:cNvPr id="28681" name="Text Box 8"/>
              <p:cNvSpPr/>
              <p:nvPr/>
            </p:nvSpPr>
            <p:spPr>
              <a:xfrm>
                <a:off x="0" y="685"/>
                <a:ext cx="1076" cy="288"/>
              </a:xfrm>
              <a:prstGeom prst="rect">
                <a:avLst/>
              </a:prstGeom>
              <a:noFill/>
              <a:ln w="9525">
                <a:noFill/>
              </a:ln>
            </p:spPr>
            <p:txBody>
              <a:bodyPr wrap="none" anchor="t">
                <a:spAutoFit/>
              </a:bodyPr>
              <a:p>
                <a:pPr algn="r" eaLnBrk="0" hangingPunct="0"/>
                <a:r>
                  <a:rPr lang="zh-CN" altLang="en-US" sz="2400" b="1" dirty="0">
                    <a:solidFill>
                      <a:srgbClr val="000099"/>
                    </a:solidFill>
                    <a:latin typeface="Times New Roman" panose="02020603050405020304" pitchFamily="18" charset="0"/>
                    <a:ea typeface="宋体" panose="02010600030101010101" pitchFamily="2" charset="-122"/>
                    <a:sym typeface="Times New Roman" panose="02020603050405020304" pitchFamily="18" charset="0"/>
                  </a:rPr>
                  <a:t>调用子程序</a:t>
                </a:r>
                <a:endParaRPr lang="zh-CN" altLang="en-US" dirty="0">
                  <a:latin typeface="Arial" panose="020B0604020202020204" pitchFamily="34" charset="0"/>
                  <a:ea typeface="宋体" panose="02010600030101010101" pitchFamily="2" charset="-122"/>
                </a:endParaRPr>
              </a:p>
            </p:txBody>
          </p:sp>
        </p:grpSp>
      </p:grpSp>
      <p:sp>
        <p:nvSpPr>
          <p:cNvPr id="28682" name="Rectangle 9"/>
          <p:cNvSpPr/>
          <p:nvPr/>
        </p:nvSpPr>
        <p:spPr>
          <a:xfrm>
            <a:off x="1700213" y="1905000"/>
            <a:ext cx="5897562" cy="519113"/>
          </a:xfrm>
          <a:prstGeom prst="rect">
            <a:avLst/>
          </a:prstGeom>
          <a:solidFill>
            <a:srgbClr val="FF0000"/>
          </a:solidFill>
          <a:ln w="9525">
            <a:noFill/>
          </a:ln>
        </p:spPr>
        <p:txBody>
          <a:bodyPr wrap="none" anchor="t">
            <a:spAutoFit/>
          </a:bodyPr>
          <a:p>
            <a:pPr algn="ctr" eaLnBrk="0" hangingPunct="0"/>
            <a:r>
              <a:rPr lang="zh-CN" altLang="en-US" sz="2800" b="1" dirty="0">
                <a:solidFill>
                  <a:schemeClr val="bg1"/>
                </a:solidFill>
                <a:latin typeface="Arial" panose="020B0604020202020204" pitchFamily="34" charset="0"/>
                <a:ea typeface="黑体" panose="02010609060101010101" pitchFamily="49" charset="-122"/>
              </a:rPr>
              <a:t>取消“控制流”，不允许随意转移控制</a:t>
            </a:r>
            <a:endParaRPr lang="zh-CN" altLang="en-US" dirty="0">
              <a:latin typeface="Arial" panose="020B0604020202020204" pitchFamily="34" charset="0"/>
              <a:ea typeface="宋体" panose="02010600030101010101" pitchFamily="2" charset="-122"/>
            </a:endParaRPr>
          </a:p>
        </p:txBody>
      </p:sp>
    </p:spTree>
  </p:cSld>
  <p:clrMapOvr>
    <a:masterClrMapping/>
  </p:clrMapOvr>
  <p:transition>
    <p:spli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7652"/>
                                        </p:tgtEl>
                                        <p:attrNameLst>
                                          <p:attrName>style.visibility</p:attrName>
                                        </p:attrNameLst>
                                      </p:cBhvr>
                                      <p:to>
                                        <p:strVal val="visible"/>
                                      </p:to>
                                    </p:set>
                                    <p:anim calcmode="lin" valueType="num">
                                      <p:cBhvr>
                                        <p:cTn id="7" dur="500" fill="hold"/>
                                        <p:tgtEl>
                                          <p:spTgt spid="27652"/>
                                        </p:tgtEl>
                                        <p:attrNameLst>
                                          <p:attrName>ppt_x</p:attrName>
                                        </p:attrNameLst>
                                      </p:cBhvr>
                                      <p:tavLst>
                                        <p:tav tm="0">
                                          <p:val>
                                            <p:strVal val="#ppt_x"/>
                                          </p:val>
                                        </p:tav>
                                        <p:tav tm="100000">
                                          <p:val>
                                            <p:strVal val="#ppt_x"/>
                                          </p:val>
                                        </p:tav>
                                      </p:tavLst>
                                    </p:anim>
                                    <p:anim calcmode="lin" valueType="num">
                                      <p:cBhvr>
                                        <p:cTn id="8" dur="500" fill="hold"/>
                                        <p:tgtEl>
                                          <p:spTgt spid="2765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0721" name="日期占位符 3"/>
          <p:cNvSpPr>
            <a:spLocks noGrp="1"/>
          </p:cNvSpPr>
          <p:nvPr>
            <p:ph type="dt" sz="half" idx="10"/>
          </p:nvPr>
        </p:nvSpPr>
        <p:spPr>
          <a:ln/>
        </p:spPr>
        <p:txBody>
          <a:bodyPr wrap="none" lIns="92075" tIns="46038" rIns="92075" bIns="46038" anchor="ctr"/>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fld id="{BB962C8B-B14F-4D97-AF65-F5344CB8AC3E}" type="datetime1">
              <a:rPr lang="zh-CN" altLang="en-US" sz="1400" dirty="0">
                <a:solidFill>
                  <a:schemeClr val="hlink"/>
                </a:solidFill>
              </a:rPr>
            </a:fld>
            <a:endParaRPr lang="zh-CN" altLang="en-US" sz="1400" dirty="0">
              <a:solidFill>
                <a:schemeClr val="hlink"/>
              </a:solidFill>
            </a:endParaRPr>
          </a:p>
        </p:txBody>
      </p:sp>
      <p:sp>
        <p:nvSpPr>
          <p:cNvPr id="30722" name="灯片编号占位符 5"/>
          <p:cNvSpPr txBox="1">
            <a:spLocks noGrp="1"/>
          </p:cNvSpPr>
          <p:nvPr>
            <p:ph type="sldNum" sz="quarter"/>
          </p:nvPr>
        </p:nvSpPr>
        <p:spPr>
          <a:xfrm>
            <a:off x="7010400" y="6248400"/>
            <a:ext cx="1905000" cy="457200"/>
          </a:xfrm>
          <a:prstGeom prst="rect">
            <a:avLst/>
          </a:prstGeom>
          <a:noFill/>
          <a:ln w="9525">
            <a:noFill/>
          </a:ln>
        </p:spPr>
        <p:txBody>
          <a:bodyPr anchor="t"/>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fld id="{9A0DB2DC-4C9A-4742-B13C-FB6460FD3503}" type="slidenum">
              <a:rPr lang="zh-CN" altLang="en-US" sz="1800" dirty="0"/>
            </a:fld>
            <a:endParaRPr lang="zh-CN" altLang="en-US" sz="1800" dirty="0"/>
          </a:p>
        </p:txBody>
      </p:sp>
      <p:sp>
        <p:nvSpPr>
          <p:cNvPr id="30723" name="灯片编号占位符 3"/>
          <p:cNvSpPr>
            <a:spLocks noGrp="1"/>
          </p:cNvSpPr>
          <p:nvPr/>
        </p:nvSpPr>
        <p:spPr>
          <a:xfrm>
            <a:off x="7010400" y="6248400"/>
            <a:ext cx="1905000" cy="457200"/>
          </a:xfrm>
          <a:prstGeom prst="rect">
            <a:avLst/>
          </a:prstGeom>
          <a:noFill/>
          <a:ln w="9525">
            <a:noFill/>
          </a:ln>
        </p:spPr>
        <p:txBody>
          <a:bodyPr lIns="92075" tIns="46038" rIns="92075" bIns="46038" anchor="t"/>
          <a:p>
            <a:pPr eaLnBrk="0" hangingPunct="0"/>
            <a:fld id="{9A0DB2DC-4C9A-4742-B13C-FB6460FD3503}" type="slidenum">
              <a:rPr lang="en-US" altLang="zh-CN" dirty="0">
                <a:latin typeface="Arial" panose="020B0604020202020204" pitchFamily="34" charset="0"/>
                <a:ea typeface="宋体" panose="02010600030101010101" pitchFamily="2" charset="-122"/>
              </a:rPr>
            </a:fld>
            <a:endParaRPr lang="en-US" altLang="zh-CN" dirty="0">
              <a:latin typeface="Arial" panose="020B0604020202020204" pitchFamily="34" charset="0"/>
              <a:ea typeface="宋体" panose="02010600030101010101" pitchFamily="2" charset="-122"/>
            </a:endParaRPr>
          </a:p>
        </p:txBody>
      </p:sp>
      <p:sp>
        <p:nvSpPr>
          <p:cNvPr id="30724" name="Text Box 2"/>
          <p:cNvSpPr/>
          <p:nvPr/>
        </p:nvSpPr>
        <p:spPr>
          <a:xfrm>
            <a:off x="838200" y="304800"/>
            <a:ext cx="6934200" cy="641350"/>
          </a:xfrm>
          <a:prstGeom prst="rect">
            <a:avLst/>
          </a:prstGeom>
          <a:noFill/>
          <a:ln w="9525">
            <a:noFill/>
          </a:ln>
        </p:spPr>
        <p:txBody>
          <a:bodyPr anchor="t">
            <a:spAutoFit/>
          </a:bodyPr>
          <a:p>
            <a:pPr eaLnBrk="0" hangingPunct="0"/>
            <a:r>
              <a:rPr lang="zh-CN" altLang="en-US" sz="3600" dirty="0">
                <a:solidFill>
                  <a:srgbClr val="FF3300"/>
                </a:solidFill>
                <a:latin typeface="Times New Roman" panose="02020603050405020304" pitchFamily="18" charset="0"/>
                <a:ea typeface="宋体" panose="02010600030101010101" pitchFamily="2" charset="-122"/>
                <a:sym typeface="Times New Roman" panose="02020603050405020304" pitchFamily="18" charset="0"/>
              </a:rPr>
              <a:t>例：求一个数组</a:t>
            </a:r>
            <a:r>
              <a:rPr lang="en-US" altLang="zh-CN" sz="3600" dirty="0">
                <a:solidFill>
                  <a:srgbClr val="FF3300"/>
                </a:solidFill>
                <a:latin typeface="Times New Roman" panose="02020603050405020304" pitchFamily="18" charset="0"/>
                <a:ea typeface="宋体" panose="02010600030101010101" pitchFamily="2" charset="-122"/>
                <a:sym typeface="Times New Roman" panose="02020603050405020304" pitchFamily="18" charset="0"/>
              </a:rPr>
              <a:t>A</a:t>
            </a:r>
            <a:r>
              <a:rPr lang="zh-CN" altLang="en-US" sz="3600" dirty="0">
                <a:solidFill>
                  <a:srgbClr val="FF3300"/>
                </a:solidFill>
                <a:latin typeface="Times New Roman" panose="02020603050405020304" pitchFamily="18" charset="0"/>
                <a:ea typeface="宋体" panose="02010600030101010101" pitchFamily="2" charset="-122"/>
                <a:sym typeface="Times New Roman" panose="02020603050405020304" pitchFamily="18" charset="0"/>
              </a:rPr>
              <a:t>中的最大数</a:t>
            </a:r>
            <a:endParaRPr lang="zh-CN" altLang="en-US" sz="2400" dirty="0">
              <a:solidFill>
                <a:srgbClr val="009999"/>
              </a:solidFill>
              <a:latin typeface="Times New Roman" panose="02020603050405020304" pitchFamily="18" charset="0"/>
              <a:ea typeface="宋体" panose="02010600030101010101" pitchFamily="2" charset="-122"/>
              <a:sym typeface="Times New Roman" panose="02020603050405020304" pitchFamily="18" charset="0"/>
            </a:endParaRPr>
          </a:p>
        </p:txBody>
      </p:sp>
      <p:sp>
        <p:nvSpPr>
          <p:cNvPr id="30725" name="Rectangle 4"/>
          <p:cNvSpPr/>
          <p:nvPr/>
        </p:nvSpPr>
        <p:spPr>
          <a:xfrm>
            <a:off x="1828800" y="1143000"/>
            <a:ext cx="5867400" cy="4953000"/>
          </a:xfrm>
          <a:prstGeom prst="rect">
            <a:avLst/>
          </a:prstGeom>
          <a:noFill/>
          <a:ln w="38100" cap="flat" cmpd="sng">
            <a:solidFill>
              <a:schemeClr val="tx2"/>
            </a:solidFill>
            <a:prstDash val="solid"/>
            <a:miter/>
            <a:headEnd type="none" w="med" len="med"/>
            <a:tailEnd type="none" w="med" len="med"/>
          </a:ln>
        </p:spPr>
        <p:txBody>
          <a:bodyPr wrap="none" anchor="ctr"/>
          <a:p>
            <a:pPr eaLnBrk="0" hangingPunct="0"/>
            <a:endParaRPr lang="zh-CN" altLang="zh-CN" dirty="0">
              <a:solidFill>
                <a:srgbClr val="009999"/>
              </a:solidFill>
              <a:latin typeface="Arial" panose="020B0604020202020204" pitchFamily="34" charset="0"/>
              <a:ea typeface="宋体" panose="02010600030101010101" pitchFamily="2" charset="-122"/>
              <a:sym typeface="Arial" panose="020B0604020202020204" pitchFamily="34" charset="0"/>
            </a:endParaRPr>
          </a:p>
        </p:txBody>
      </p:sp>
      <p:sp>
        <p:nvSpPr>
          <p:cNvPr id="30726" name="Line 5"/>
          <p:cNvSpPr/>
          <p:nvPr/>
        </p:nvSpPr>
        <p:spPr>
          <a:xfrm>
            <a:off x="1828800" y="2762250"/>
            <a:ext cx="5867400" cy="0"/>
          </a:xfrm>
          <a:prstGeom prst="line">
            <a:avLst/>
          </a:prstGeom>
          <a:ln w="38100" cap="flat" cmpd="sng">
            <a:solidFill>
              <a:schemeClr val="tx2"/>
            </a:solidFill>
            <a:prstDash val="solid"/>
            <a:miter/>
            <a:headEnd type="none" w="med" len="med"/>
            <a:tailEnd type="none" w="med" len="med"/>
          </a:ln>
        </p:spPr>
      </p:sp>
      <p:sp>
        <p:nvSpPr>
          <p:cNvPr id="30727" name="Text Box 6"/>
          <p:cNvSpPr/>
          <p:nvPr/>
        </p:nvSpPr>
        <p:spPr>
          <a:xfrm>
            <a:off x="3525838" y="1676400"/>
            <a:ext cx="2493962" cy="457200"/>
          </a:xfrm>
          <a:prstGeom prst="rect">
            <a:avLst/>
          </a:prstGeom>
          <a:noFill/>
          <a:ln w="9525">
            <a:noFill/>
          </a:ln>
        </p:spPr>
        <p:txBody>
          <a:bodyPr anchor="t">
            <a:spAutoFit/>
          </a:bodyPr>
          <a:p>
            <a:pPr eaLnBrk="0" hangingPunct="0">
              <a:spcBef>
                <a:spcPct val="50000"/>
              </a:spcBef>
            </a:pPr>
            <a:r>
              <a:rPr lang="zh-CN" altLang="en-US" sz="2400" b="1" dirty="0">
                <a:solidFill>
                  <a:srgbClr val="009999"/>
                </a:solidFill>
                <a:latin typeface="Times New Roman" panose="02020603050405020304" pitchFamily="18" charset="0"/>
                <a:ea typeface="宋体" panose="02010600030101010101" pitchFamily="2" charset="-122"/>
                <a:sym typeface="Times New Roman" panose="02020603050405020304" pitchFamily="18" charset="0"/>
              </a:rPr>
              <a:t>取</a:t>
            </a:r>
            <a:r>
              <a:rPr lang="en-US" altLang="zh-CN" sz="2400" b="1" dirty="0">
                <a:solidFill>
                  <a:srgbClr val="009999"/>
                </a:solidFill>
                <a:latin typeface="Times New Roman" panose="02020603050405020304" pitchFamily="18" charset="0"/>
                <a:ea typeface="宋体" panose="02010600030101010101" pitchFamily="2" charset="-122"/>
                <a:sym typeface="Times New Roman" panose="02020603050405020304" pitchFamily="18" charset="0"/>
              </a:rPr>
              <a:t>MAX=A(1)</a:t>
            </a:r>
            <a:endParaRPr lang="zh-CN" altLang="en-US" dirty="0">
              <a:latin typeface="Arial" panose="020B0604020202020204" pitchFamily="34" charset="0"/>
              <a:ea typeface="宋体" panose="02010600030101010101" pitchFamily="2" charset="-122"/>
            </a:endParaRPr>
          </a:p>
        </p:txBody>
      </p:sp>
      <p:sp>
        <p:nvSpPr>
          <p:cNvPr id="30728" name="Text Box 7"/>
          <p:cNvSpPr/>
          <p:nvPr/>
        </p:nvSpPr>
        <p:spPr>
          <a:xfrm>
            <a:off x="2046288" y="2952750"/>
            <a:ext cx="4997450" cy="457200"/>
          </a:xfrm>
          <a:prstGeom prst="rect">
            <a:avLst/>
          </a:prstGeom>
          <a:noFill/>
          <a:ln w="9525">
            <a:noFill/>
          </a:ln>
        </p:spPr>
        <p:txBody>
          <a:bodyPr anchor="t">
            <a:spAutoFit/>
          </a:bodyPr>
          <a:p>
            <a:pPr eaLnBrk="0" hangingPunct="0">
              <a:spcBef>
                <a:spcPct val="50000"/>
              </a:spcBef>
            </a:pPr>
            <a:r>
              <a:rPr lang="en-US" altLang="zh-CN" sz="2400" b="1" dirty="0">
                <a:solidFill>
                  <a:srgbClr val="009999"/>
                </a:solidFill>
                <a:latin typeface="Times New Roman" panose="02020603050405020304" pitchFamily="18" charset="0"/>
                <a:ea typeface="宋体" panose="02010600030101010101" pitchFamily="2" charset="-122"/>
                <a:sym typeface="Times New Roman" panose="02020603050405020304" pitchFamily="18" charset="0"/>
              </a:rPr>
              <a:t> I=2   TO   N  STEP 1</a:t>
            </a:r>
            <a:endParaRPr lang="zh-CN" altLang="en-US" dirty="0">
              <a:latin typeface="Arial" panose="020B0604020202020204" pitchFamily="34" charset="0"/>
              <a:ea typeface="宋体" panose="02010600030101010101" pitchFamily="2" charset="-122"/>
            </a:endParaRPr>
          </a:p>
        </p:txBody>
      </p:sp>
      <p:sp>
        <p:nvSpPr>
          <p:cNvPr id="30729" name="Text Box 8"/>
          <p:cNvSpPr/>
          <p:nvPr/>
        </p:nvSpPr>
        <p:spPr>
          <a:xfrm>
            <a:off x="4002088" y="3714750"/>
            <a:ext cx="3151187" cy="457200"/>
          </a:xfrm>
          <a:prstGeom prst="rect">
            <a:avLst/>
          </a:prstGeom>
          <a:noFill/>
          <a:ln w="9525">
            <a:noFill/>
          </a:ln>
        </p:spPr>
        <p:txBody>
          <a:bodyPr anchor="t">
            <a:spAutoFit/>
          </a:bodyPr>
          <a:p>
            <a:pPr eaLnBrk="0" hangingPunct="0">
              <a:spcBef>
                <a:spcPct val="50000"/>
              </a:spcBef>
            </a:pPr>
            <a:r>
              <a:rPr lang="en-US" altLang="zh-CN" sz="2400" b="1" dirty="0">
                <a:solidFill>
                  <a:srgbClr val="009999"/>
                </a:solidFill>
                <a:latin typeface="Times New Roman" panose="02020603050405020304" pitchFamily="18" charset="0"/>
                <a:ea typeface="宋体" panose="02010600030101010101" pitchFamily="2" charset="-122"/>
                <a:sym typeface="Times New Roman" panose="02020603050405020304" pitchFamily="18" charset="0"/>
              </a:rPr>
              <a:t>A</a:t>
            </a:r>
            <a:r>
              <a:rPr lang="zh-CN" altLang="en-US" sz="2400" b="1" dirty="0">
                <a:solidFill>
                  <a:srgbClr val="009999"/>
                </a:solidFill>
                <a:latin typeface="Times New Roman" panose="02020603050405020304" pitchFamily="18" charset="0"/>
                <a:ea typeface="宋体" panose="02010600030101010101" pitchFamily="2" charset="-122"/>
                <a:sym typeface="Times New Roman" panose="02020603050405020304" pitchFamily="18" charset="0"/>
              </a:rPr>
              <a:t>（</a:t>
            </a:r>
            <a:r>
              <a:rPr lang="en-US" altLang="zh-CN" sz="2400" b="1" dirty="0">
                <a:solidFill>
                  <a:srgbClr val="009999"/>
                </a:solidFill>
                <a:latin typeface="Times New Roman" panose="02020603050405020304" pitchFamily="18" charset="0"/>
                <a:ea typeface="宋体" panose="02010600030101010101" pitchFamily="2" charset="-122"/>
                <a:sym typeface="Times New Roman" panose="02020603050405020304" pitchFamily="18" charset="0"/>
              </a:rPr>
              <a:t>I</a:t>
            </a:r>
            <a:r>
              <a:rPr lang="zh-CN" altLang="en-US" sz="2400" b="1" dirty="0">
                <a:solidFill>
                  <a:srgbClr val="009999"/>
                </a:solidFill>
                <a:latin typeface="Times New Roman" panose="02020603050405020304" pitchFamily="18" charset="0"/>
                <a:ea typeface="宋体" panose="02010600030101010101" pitchFamily="2" charset="-122"/>
                <a:sym typeface="Times New Roman" panose="02020603050405020304" pitchFamily="18" charset="0"/>
              </a:rPr>
              <a:t>）</a:t>
            </a:r>
            <a:r>
              <a:rPr lang="en-US" altLang="zh-CN" sz="2400" b="1" dirty="0">
                <a:solidFill>
                  <a:srgbClr val="009999"/>
                </a:solidFill>
                <a:latin typeface="Times New Roman" panose="02020603050405020304" pitchFamily="18" charset="0"/>
                <a:ea typeface="宋体" panose="02010600030101010101" pitchFamily="2" charset="-122"/>
                <a:sym typeface="Times New Roman" panose="02020603050405020304" pitchFamily="18" charset="0"/>
              </a:rPr>
              <a:t>&gt;MAX</a:t>
            </a:r>
            <a:endParaRPr lang="zh-CN" altLang="en-US" dirty="0">
              <a:latin typeface="Arial" panose="020B0604020202020204" pitchFamily="34" charset="0"/>
              <a:ea typeface="宋体" panose="02010600030101010101" pitchFamily="2" charset="-122"/>
            </a:endParaRPr>
          </a:p>
        </p:txBody>
      </p:sp>
      <p:sp>
        <p:nvSpPr>
          <p:cNvPr id="30730" name="Text Box 9"/>
          <p:cNvSpPr/>
          <p:nvPr/>
        </p:nvSpPr>
        <p:spPr>
          <a:xfrm>
            <a:off x="3349625" y="4095750"/>
            <a:ext cx="652463" cy="457200"/>
          </a:xfrm>
          <a:prstGeom prst="rect">
            <a:avLst/>
          </a:prstGeom>
          <a:noFill/>
          <a:ln w="9525">
            <a:noFill/>
          </a:ln>
        </p:spPr>
        <p:txBody>
          <a:bodyPr anchor="t">
            <a:spAutoFit/>
          </a:bodyPr>
          <a:p>
            <a:pPr eaLnBrk="0" hangingPunct="0">
              <a:spcBef>
                <a:spcPct val="50000"/>
              </a:spcBef>
            </a:pPr>
            <a:r>
              <a:rPr lang="en-US" altLang="zh-CN" sz="2400" b="1" dirty="0">
                <a:solidFill>
                  <a:srgbClr val="009999"/>
                </a:solidFill>
                <a:latin typeface="Times New Roman" panose="02020603050405020304" pitchFamily="18" charset="0"/>
                <a:ea typeface="宋体" panose="02010600030101010101" pitchFamily="2" charset="-122"/>
                <a:sym typeface="Times New Roman" panose="02020603050405020304" pitchFamily="18" charset="0"/>
              </a:rPr>
              <a:t>T</a:t>
            </a:r>
            <a:endParaRPr lang="zh-CN" altLang="en-US" dirty="0">
              <a:latin typeface="Arial" panose="020B0604020202020204" pitchFamily="34" charset="0"/>
              <a:ea typeface="宋体" panose="02010600030101010101" pitchFamily="2" charset="-122"/>
            </a:endParaRPr>
          </a:p>
        </p:txBody>
      </p:sp>
      <p:sp>
        <p:nvSpPr>
          <p:cNvPr id="30731" name="Text Box 10"/>
          <p:cNvSpPr/>
          <p:nvPr/>
        </p:nvSpPr>
        <p:spPr>
          <a:xfrm>
            <a:off x="3241675" y="5105400"/>
            <a:ext cx="3151188" cy="457200"/>
          </a:xfrm>
          <a:prstGeom prst="rect">
            <a:avLst/>
          </a:prstGeom>
          <a:noFill/>
          <a:ln w="9525">
            <a:noFill/>
          </a:ln>
        </p:spPr>
        <p:txBody>
          <a:bodyPr anchor="t">
            <a:spAutoFit/>
          </a:bodyPr>
          <a:p>
            <a:pPr eaLnBrk="0" hangingPunct="0">
              <a:spcBef>
                <a:spcPct val="50000"/>
              </a:spcBef>
            </a:pPr>
            <a:r>
              <a:rPr lang="en-US" altLang="zh-CN" sz="2400" b="1" dirty="0">
                <a:solidFill>
                  <a:srgbClr val="009999"/>
                </a:solidFill>
                <a:latin typeface="Times New Roman" panose="02020603050405020304" pitchFamily="18" charset="0"/>
                <a:ea typeface="宋体" panose="02010600030101010101" pitchFamily="2" charset="-122"/>
                <a:sym typeface="Times New Roman" panose="02020603050405020304" pitchFamily="18" charset="0"/>
              </a:rPr>
              <a:t>MAX=A(I)</a:t>
            </a:r>
            <a:endParaRPr lang="zh-CN" altLang="en-US" dirty="0">
              <a:latin typeface="Arial" panose="020B0604020202020204" pitchFamily="34" charset="0"/>
              <a:ea typeface="宋体" panose="02010600030101010101" pitchFamily="2" charset="-122"/>
            </a:endParaRPr>
          </a:p>
        </p:txBody>
      </p:sp>
      <p:sp>
        <p:nvSpPr>
          <p:cNvPr id="30732" name="Line 11"/>
          <p:cNvSpPr/>
          <p:nvPr/>
        </p:nvSpPr>
        <p:spPr>
          <a:xfrm>
            <a:off x="3241675" y="3714750"/>
            <a:ext cx="4454525" cy="0"/>
          </a:xfrm>
          <a:prstGeom prst="line">
            <a:avLst/>
          </a:prstGeom>
          <a:ln w="38100" cap="flat" cmpd="sng">
            <a:solidFill>
              <a:schemeClr val="tx2"/>
            </a:solidFill>
            <a:prstDash val="solid"/>
            <a:miter/>
            <a:headEnd type="none" w="med" len="med"/>
            <a:tailEnd type="none" w="med" len="med"/>
          </a:ln>
        </p:spPr>
      </p:sp>
      <p:sp>
        <p:nvSpPr>
          <p:cNvPr id="30733" name="Line 12"/>
          <p:cNvSpPr/>
          <p:nvPr/>
        </p:nvSpPr>
        <p:spPr>
          <a:xfrm flipH="1">
            <a:off x="3200400" y="3714750"/>
            <a:ext cx="0" cy="2381250"/>
          </a:xfrm>
          <a:prstGeom prst="line">
            <a:avLst/>
          </a:prstGeom>
          <a:ln w="38100" cap="flat" cmpd="sng">
            <a:solidFill>
              <a:schemeClr val="tx2"/>
            </a:solidFill>
            <a:prstDash val="solid"/>
            <a:miter/>
            <a:headEnd type="none" w="med" len="med"/>
            <a:tailEnd type="none" w="med" len="med"/>
          </a:ln>
        </p:spPr>
      </p:sp>
      <p:sp>
        <p:nvSpPr>
          <p:cNvPr id="30734" name="Line 13"/>
          <p:cNvSpPr/>
          <p:nvPr/>
        </p:nvSpPr>
        <p:spPr>
          <a:xfrm>
            <a:off x="3241675" y="4667250"/>
            <a:ext cx="4454525" cy="0"/>
          </a:xfrm>
          <a:prstGeom prst="line">
            <a:avLst/>
          </a:prstGeom>
          <a:ln w="38100" cap="flat" cmpd="sng">
            <a:solidFill>
              <a:schemeClr val="tx2"/>
            </a:solidFill>
            <a:prstDash val="solid"/>
            <a:miter/>
            <a:headEnd type="none" w="med" len="med"/>
            <a:tailEnd type="none" w="med" len="med"/>
          </a:ln>
        </p:spPr>
      </p:sp>
      <p:sp>
        <p:nvSpPr>
          <p:cNvPr id="30735" name="Line 14"/>
          <p:cNvSpPr/>
          <p:nvPr/>
        </p:nvSpPr>
        <p:spPr>
          <a:xfrm>
            <a:off x="3241675" y="3714750"/>
            <a:ext cx="1738313" cy="952500"/>
          </a:xfrm>
          <a:prstGeom prst="line">
            <a:avLst/>
          </a:prstGeom>
          <a:ln w="38100" cap="flat" cmpd="sng">
            <a:solidFill>
              <a:schemeClr val="tx2"/>
            </a:solidFill>
            <a:prstDash val="solid"/>
            <a:miter/>
            <a:headEnd type="none" w="med" len="med"/>
            <a:tailEnd type="none" w="med" len="med"/>
          </a:ln>
        </p:spPr>
      </p:sp>
      <p:sp>
        <p:nvSpPr>
          <p:cNvPr id="30736" name="Line 15"/>
          <p:cNvSpPr/>
          <p:nvPr/>
        </p:nvSpPr>
        <p:spPr>
          <a:xfrm flipH="1">
            <a:off x="6065838" y="3714750"/>
            <a:ext cx="1522412" cy="952500"/>
          </a:xfrm>
          <a:prstGeom prst="line">
            <a:avLst/>
          </a:prstGeom>
          <a:ln w="38100" cap="flat" cmpd="sng">
            <a:solidFill>
              <a:schemeClr val="tx2"/>
            </a:solidFill>
            <a:prstDash val="solid"/>
            <a:miter/>
            <a:headEnd type="none" w="med" len="med"/>
            <a:tailEnd type="none" w="med" len="med"/>
          </a:ln>
        </p:spPr>
      </p:sp>
      <p:sp>
        <p:nvSpPr>
          <p:cNvPr id="30737" name="Line 16"/>
          <p:cNvSpPr/>
          <p:nvPr/>
        </p:nvSpPr>
        <p:spPr>
          <a:xfrm>
            <a:off x="5486400" y="4648200"/>
            <a:ext cx="0" cy="1428750"/>
          </a:xfrm>
          <a:prstGeom prst="line">
            <a:avLst/>
          </a:prstGeom>
          <a:ln w="38100" cap="flat" cmpd="sng">
            <a:solidFill>
              <a:schemeClr val="tx2"/>
            </a:solidFill>
            <a:prstDash val="solid"/>
            <a:miter/>
            <a:headEnd type="none" w="med" len="med"/>
            <a:tailEnd type="none" w="med" len="med"/>
          </a:ln>
        </p:spPr>
      </p:sp>
      <p:sp>
        <p:nvSpPr>
          <p:cNvPr id="30738" name="Text Box 17"/>
          <p:cNvSpPr/>
          <p:nvPr/>
        </p:nvSpPr>
        <p:spPr>
          <a:xfrm>
            <a:off x="6748463" y="4156075"/>
            <a:ext cx="354012" cy="457200"/>
          </a:xfrm>
          <a:prstGeom prst="rect">
            <a:avLst/>
          </a:prstGeom>
          <a:noFill/>
          <a:ln w="9525">
            <a:noFill/>
          </a:ln>
        </p:spPr>
        <p:txBody>
          <a:bodyPr wrap="none" anchor="t">
            <a:spAutoFit/>
          </a:bodyPr>
          <a:p>
            <a:pPr algn="r" eaLnBrk="0" hangingPunct="0"/>
            <a:r>
              <a:rPr lang="en-US" altLang="zh-CN" sz="2400" dirty="0">
                <a:solidFill>
                  <a:srgbClr val="009999"/>
                </a:solidFill>
                <a:latin typeface="Times New Roman" panose="02020603050405020304" pitchFamily="18" charset="0"/>
                <a:ea typeface="宋体" panose="02010600030101010101" pitchFamily="2" charset="-122"/>
                <a:sym typeface="Times New Roman" panose="02020603050405020304" pitchFamily="18" charset="0"/>
              </a:rPr>
              <a:t>F</a:t>
            </a:r>
            <a:endParaRPr lang="en-US" altLang="zh-CN" sz="2400" u="sng" dirty="0">
              <a:solidFill>
                <a:srgbClr val="009999"/>
              </a:solidFill>
              <a:latin typeface="Times New Roman" panose="02020603050405020304" pitchFamily="18" charset="0"/>
              <a:ea typeface="宋体" panose="02010600030101010101" pitchFamily="2" charset="-122"/>
              <a:sym typeface="Times New Roman" panose="02020603050405020304" pitchFamily="18" charset="0"/>
            </a:endParaRPr>
          </a:p>
        </p:txBody>
      </p:sp>
    </p:spTree>
  </p:cSld>
  <p:clrMapOvr>
    <a:masterClrMapping/>
  </p:clrMapOvr>
  <p:transition>
    <p:strips dir="rd"/>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1745" name="日期占位符 3"/>
          <p:cNvSpPr>
            <a:spLocks noGrp="1"/>
          </p:cNvSpPr>
          <p:nvPr>
            <p:ph type="dt" sz="half" idx="10"/>
          </p:nvPr>
        </p:nvSpPr>
        <p:spPr>
          <a:ln/>
        </p:spPr>
        <p:txBody>
          <a:bodyPr wrap="none" lIns="92075" tIns="46038" rIns="92075" bIns="46038" anchor="ctr"/>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fld id="{BB962C8B-B14F-4D97-AF65-F5344CB8AC3E}" type="datetime1">
              <a:rPr lang="zh-CN" altLang="en-US" sz="1400" dirty="0">
                <a:solidFill>
                  <a:schemeClr val="hlink"/>
                </a:solidFill>
              </a:rPr>
            </a:fld>
            <a:endParaRPr lang="zh-CN" altLang="en-US" sz="1400" dirty="0">
              <a:solidFill>
                <a:schemeClr val="hlink"/>
              </a:solidFill>
            </a:endParaRPr>
          </a:p>
        </p:txBody>
      </p:sp>
      <p:sp>
        <p:nvSpPr>
          <p:cNvPr id="31746" name="灯片编号占位符 3"/>
          <p:cNvSpPr>
            <a:spLocks noGrp="1"/>
          </p:cNvSpPr>
          <p:nvPr/>
        </p:nvSpPr>
        <p:spPr>
          <a:xfrm>
            <a:off x="7010400" y="6248400"/>
            <a:ext cx="1905000" cy="457200"/>
          </a:xfrm>
          <a:prstGeom prst="rect">
            <a:avLst/>
          </a:prstGeom>
          <a:noFill/>
          <a:ln w="9525">
            <a:noFill/>
          </a:ln>
        </p:spPr>
        <p:txBody>
          <a:bodyPr lIns="92075" tIns="46038" rIns="92075" bIns="46038" anchor="t"/>
          <a:p>
            <a:pPr eaLnBrk="0" hangingPunct="0"/>
            <a:fld id="{9A0DB2DC-4C9A-4742-B13C-FB6460FD3503}" type="slidenum">
              <a:rPr lang="en-US" altLang="zh-CN" dirty="0">
                <a:latin typeface="Arial" panose="020B0604020202020204" pitchFamily="34" charset="0"/>
                <a:ea typeface="宋体" panose="02010600030101010101" pitchFamily="2" charset="-122"/>
              </a:rPr>
            </a:fld>
            <a:endParaRPr lang="en-US" altLang="zh-CN" dirty="0">
              <a:latin typeface="Arial" panose="020B0604020202020204" pitchFamily="34" charset="0"/>
              <a:ea typeface="宋体" panose="02010600030101010101" pitchFamily="2" charset="-122"/>
            </a:endParaRPr>
          </a:p>
        </p:txBody>
      </p:sp>
      <p:sp>
        <p:nvSpPr>
          <p:cNvPr id="31747" name="Text Box 2"/>
          <p:cNvSpPr/>
          <p:nvPr/>
        </p:nvSpPr>
        <p:spPr>
          <a:xfrm>
            <a:off x="838200" y="304800"/>
            <a:ext cx="6934200" cy="641350"/>
          </a:xfrm>
          <a:prstGeom prst="rect">
            <a:avLst/>
          </a:prstGeom>
          <a:noFill/>
          <a:ln w="9525">
            <a:noFill/>
          </a:ln>
        </p:spPr>
        <p:txBody>
          <a:bodyPr anchor="t">
            <a:spAutoFit/>
          </a:bodyPr>
          <a:p>
            <a:pPr eaLnBrk="0" hangingPunct="0"/>
            <a:r>
              <a:rPr lang="zh-CN" altLang="en-US" sz="3600" dirty="0">
                <a:solidFill>
                  <a:srgbClr val="FF3300"/>
                </a:solidFill>
                <a:latin typeface="Times New Roman" panose="02020603050405020304" pitchFamily="18" charset="0"/>
                <a:ea typeface="宋体" panose="02010600030101010101" pitchFamily="2" charset="-122"/>
                <a:sym typeface="Times New Roman" panose="02020603050405020304" pitchFamily="18" charset="0"/>
              </a:rPr>
              <a:t>例：求一个数组</a:t>
            </a:r>
            <a:r>
              <a:rPr lang="en-US" altLang="zh-CN" sz="3600" dirty="0">
                <a:solidFill>
                  <a:srgbClr val="FF3300"/>
                </a:solidFill>
                <a:latin typeface="Times New Roman" panose="02020603050405020304" pitchFamily="18" charset="0"/>
                <a:ea typeface="宋体" panose="02010600030101010101" pitchFamily="2" charset="-122"/>
                <a:sym typeface="Times New Roman" panose="02020603050405020304" pitchFamily="18" charset="0"/>
              </a:rPr>
              <a:t>A</a:t>
            </a:r>
            <a:r>
              <a:rPr lang="zh-CN" altLang="en-US" sz="3600" dirty="0">
                <a:solidFill>
                  <a:srgbClr val="FF3300"/>
                </a:solidFill>
                <a:latin typeface="Times New Roman" panose="02020603050405020304" pitchFamily="18" charset="0"/>
                <a:ea typeface="宋体" panose="02010600030101010101" pitchFamily="2" charset="-122"/>
                <a:sym typeface="Times New Roman" panose="02020603050405020304" pitchFamily="18" charset="0"/>
              </a:rPr>
              <a:t>中的最大数</a:t>
            </a:r>
            <a:endParaRPr lang="zh-CN" altLang="en-US" sz="2400" dirty="0">
              <a:solidFill>
                <a:srgbClr val="009999"/>
              </a:solidFill>
              <a:latin typeface="Times New Roman" panose="02020603050405020304" pitchFamily="18" charset="0"/>
              <a:ea typeface="宋体" panose="02010600030101010101" pitchFamily="2" charset="-122"/>
              <a:sym typeface="Times New Roman" panose="02020603050405020304" pitchFamily="18" charset="0"/>
            </a:endParaRPr>
          </a:p>
        </p:txBody>
      </p:sp>
      <p:grpSp>
        <p:nvGrpSpPr>
          <p:cNvPr id="31748" name="Group 3"/>
          <p:cNvGrpSpPr/>
          <p:nvPr/>
        </p:nvGrpSpPr>
        <p:grpSpPr>
          <a:xfrm>
            <a:off x="4419600" y="973138"/>
            <a:ext cx="4495800" cy="5797550"/>
            <a:chOff x="0" y="0"/>
            <a:chExt cx="2832" cy="3652"/>
          </a:xfrm>
        </p:grpSpPr>
        <p:grpSp>
          <p:nvGrpSpPr>
            <p:cNvPr id="31749" name="Group 4"/>
            <p:cNvGrpSpPr/>
            <p:nvPr/>
          </p:nvGrpSpPr>
          <p:grpSpPr>
            <a:xfrm>
              <a:off x="858" y="0"/>
              <a:ext cx="774" cy="288"/>
              <a:chOff x="0" y="0"/>
              <a:chExt cx="720" cy="334"/>
            </a:xfrm>
          </p:grpSpPr>
          <p:sp>
            <p:nvSpPr>
              <p:cNvPr id="31750" name="AutoShape 5"/>
              <p:cNvSpPr/>
              <p:nvPr/>
            </p:nvSpPr>
            <p:spPr>
              <a:xfrm>
                <a:off x="0" y="0"/>
                <a:ext cx="720" cy="288"/>
              </a:xfrm>
              <a:prstGeom prst="roundRect">
                <a:avLst>
                  <a:gd name="adj" fmla="val 16667"/>
                </a:avLst>
              </a:prstGeom>
              <a:noFill/>
              <a:ln w="38100" cap="flat" cmpd="sng">
                <a:solidFill>
                  <a:schemeClr val="tx2"/>
                </a:solidFill>
                <a:prstDash val="solid"/>
                <a:miter/>
                <a:headEnd type="none" w="med" len="med"/>
                <a:tailEnd type="none" w="med" len="med"/>
              </a:ln>
            </p:spPr>
            <p:txBody>
              <a:bodyPr wrap="none" anchor="ctr"/>
              <a:p>
                <a:pPr eaLnBrk="0" hangingPunct="0"/>
                <a:endParaRPr lang="zh-CN" altLang="zh-CN" dirty="0">
                  <a:solidFill>
                    <a:srgbClr val="009999"/>
                  </a:solidFill>
                  <a:latin typeface="Arial" panose="020B0604020202020204" pitchFamily="34" charset="0"/>
                  <a:ea typeface="宋体" panose="02010600030101010101" pitchFamily="2" charset="-122"/>
                  <a:sym typeface="Arial" panose="020B0604020202020204" pitchFamily="34" charset="0"/>
                </a:endParaRPr>
              </a:p>
            </p:txBody>
          </p:sp>
          <p:sp>
            <p:nvSpPr>
              <p:cNvPr id="31751" name="Text Box 6"/>
              <p:cNvSpPr/>
              <p:nvPr/>
            </p:nvSpPr>
            <p:spPr>
              <a:xfrm>
                <a:off x="96" y="0"/>
                <a:ext cx="528" cy="334"/>
              </a:xfrm>
              <a:prstGeom prst="rect">
                <a:avLst/>
              </a:prstGeom>
              <a:noFill/>
              <a:ln w="9525">
                <a:noFill/>
              </a:ln>
            </p:spPr>
            <p:txBody>
              <a:bodyPr anchor="t">
                <a:spAutoFit/>
              </a:bodyPr>
              <a:p>
                <a:pPr eaLnBrk="0" hangingPunct="0">
                  <a:spcBef>
                    <a:spcPct val="50000"/>
                  </a:spcBef>
                </a:pPr>
                <a:r>
                  <a:rPr lang="zh-CN" altLang="en-US" sz="2400" b="1" dirty="0">
                    <a:solidFill>
                      <a:srgbClr val="009999"/>
                    </a:solidFill>
                    <a:latin typeface="Times New Roman" panose="02020603050405020304" pitchFamily="18" charset="0"/>
                    <a:ea typeface="宋体" panose="02010600030101010101" pitchFamily="2" charset="-122"/>
                    <a:sym typeface="Times New Roman" panose="02020603050405020304" pitchFamily="18" charset="0"/>
                  </a:rPr>
                  <a:t>开始</a:t>
                </a:r>
                <a:endParaRPr lang="zh-CN" altLang="en-US" dirty="0">
                  <a:latin typeface="Arial" panose="020B0604020202020204" pitchFamily="34" charset="0"/>
                  <a:ea typeface="宋体" panose="02010600030101010101" pitchFamily="2" charset="-122"/>
                </a:endParaRPr>
              </a:p>
            </p:txBody>
          </p:sp>
        </p:grpSp>
        <p:sp>
          <p:nvSpPr>
            <p:cNvPr id="31752" name="Line 7"/>
            <p:cNvSpPr/>
            <p:nvPr/>
          </p:nvSpPr>
          <p:spPr>
            <a:xfrm>
              <a:off x="1159" y="259"/>
              <a:ext cx="1" cy="156"/>
            </a:xfrm>
            <a:prstGeom prst="line">
              <a:avLst/>
            </a:prstGeom>
            <a:ln w="9525" cap="flat" cmpd="sng">
              <a:solidFill>
                <a:schemeClr val="tx1"/>
              </a:solidFill>
              <a:prstDash val="solid"/>
              <a:miter/>
              <a:headEnd type="none" w="med" len="med"/>
              <a:tailEnd type="triangle" w="med" len="med"/>
            </a:ln>
          </p:spPr>
        </p:sp>
        <p:sp>
          <p:nvSpPr>
            <p:cNvPr id="31753" name="Line 8"/>
            <p:cNvSpPr/>
            <p:nvPr/>
          </p:nvSpPr>
          <p:spPr>
            <a:xfrm>
              <a:off x="1201" y="3198"/>
              <a:ext cx="1" cy="166"/>
            </a:xfrm>
            <a:prstGeom prst="line">
              <a:avLst/>
            </a:prstGeom>
            <a:ln w="9525" cap="flat" cmpd="sng">
              <a:solidFill>
                <a:schemeClr val="tx1"/>
              </a:solidFill>
              <a:prstDash val="solid"/>
              <a:miter/>
              <a:headEnd type="none" w="med" len="med"/>
              <a:tailEnd type="triangle" w="med" len="med"/>
            </a:ln>
          </p:spPr>
        </p:sp>
        <p:grpSp>
          <p:nvGrpSpPr>
            <p:cNvPr id="31754" name="Group 9"/>
            <p:cNvGrpSpPr/>
            <p:nvPr/>
          </p:nvGrpSpPr>
          <p:grpSpPr>
            <a:xfrm>
              <a:off x="858" y="3364"/>
              <a:ext cx="822" cy="288"/>
              <a:chOff x="0" y="0"/>
              <a:chExt cx="720" cy="334"/>
            </a:xfrm>
          </p:grpSpPr>
          <p:sp>
            <p:nvSpPr>
              <p:cNvPr id="31755" name="AutoShape 10"/>
              <p:cNvSpPr/>
              <p:nvPr/>
            </p:nvSpPr>
            <p:spPr>
              <a:xfrm>
                <a:off x="0" y="0"/>
                <a:ext cx="720" cy="288"/>
              </a:xfrm>
              <a:prstGeom prst="roundRect">
                <a:avLst>
                  <a:gd name="adj" fmla="val 16667"/>
                </a:avLst>
              </a:prstGeom>
              <a:noFill/>
              <a:ln w="38100" cap="flat" cmpd="sng">
                <a:solidFill>
                  <a:schemeClr val="tx2"/>
                </a:solidFill>
                <a:prstDash val="solid"/>
                <a:miter/>
                <a:headEnd type="none" w="med" len="med"/>
                <a:tailEnd type="none" w="med" len="med"/>
              </a:ln>
            </p:spPr>
            <p:txBody>
              <a:bodyPr wrap="none" anchor="ctr"/>
              <a:p>
                <a:pPr eaLnBrk="0" hangingPunct="0"/>
                <a:endParaRPr lang="zh-CN" altLang="zh-CN" dirty="0">
                  <a:solidFill>
                    <a:srgbClr val="009999"/>
                  </a:solidFill>
                  <a:latin typeface="Arial" panose="020B0604020202020204" pitchFamily="34" charset="0"/>
                  <a:ea typeface="宋体" panose="02010600030101010101" pitchFamily="2" charset="-122"/>
                  <a:sym typeface="Arial" panose="020B0604020202020204" pitchFamily="34" charset="0"/>
                </a:endParaRPr>
              </a:p>
            </p:txBody>
          </p:sp>
          <p:sp>
            <p:nvSpPr>
              <p:cNvPr id="31756" name="Text Box 11"/>
              <p:cNvSpPr/>
              <p:nvPr/>
            </p:nvSpPr>
            <p:spPr>
              <a:xfrm>
                <a:off x="96" y="0"/>
                <a:ext cx="528" cy="334"/>
              </a:xfrm>
              <a:prstGeom prst="rect">
                <a:avLst/>
              </a:prstGeom>
              <a:noFill/>
              <a:ln w="9525">
                <a:noFill/>
              </a:ln>
            </p:spPr>
            <p:txBody>
              <a:bodyPr anchor="t">
                <a:spAutoFit/>
              </a:bodyPr>
              <a:p>
                <a:pPr eaLnBrk="0" hangingPunct="0">
                  <a:spcBef>
                    <a:spcPct val="50000"/>
                  </a:spcBef>
                </a:pPr>
                <a:r>
                  <a:rPr lang="zh-CN" altLang="en-US" sz="2400" b="1" dirty="0">
                    <a:solidFill>
                      <a:srgbClr val="009999"/>
                    </a:solidFill>
                    <a:latin typeface="Times New Roman" panose="02020603050405020304" pitchFamily="18" charset="0"/>
                    <a:ea typeface="宋体" panose="02010600030101010101" pitchFamily="2" charset="-122"/>
                    <a:sym typeface="Times New Roman" panose="02020603050405020304" pitchFamily="18" charset="0"/>
                  </a:rPr>
                  <a:t>结束</a:t>
                </a:r>
                <a:endParaRPr lang="zh-CN" altLang="en-US" dirty="0">
                  <a:latin typeface="Arial" panose="020B0604020202020204" pitchFamily="34" charset="0"/>
                  <a:ea typeface="宋体" panose="02010600030101010101" pitchFamily="2" charset="-122"/>
                </a:endParaRPr>
              </a:p>
            </p:txBody>
          </p:sp>
        </p:grpSp>
        <p:sp>
          <p:nvSpPr>
            <p:cNvPr id="31757" name="Text Box 12"/>
            <p:cNvSpPr/>
            <p:nvPr/>
          </p:nvSpPr>
          <p:spPr>
            <a:xfrm>
              <a:off x="429" y="425"/>
              <a:ext cx="1545" cy="312"/>
            </a:xfrm>
            <a:prstGeom prst="rect">
              <a:avLst/>
            </a:prstGeom>
            <a:noFill/>
            <a:ln w="38100" cap="flat" cmpd="sng">
              <a:solidFill>
                <a:schemeClr val="tx2"/>
              </a:solidFill>
              <a:prstDash val="solid"/>
              <a:miter/>
              <a:headEnd type="none" w="med" len="med"/>
              <a:tailEnd type="none" w="med" len="med"/>
            </a:ln>
          </p:spPr>
          <p:txBody>
            <a:bodyPr anchor="t">
              <a:spAutoFit/>
            </a:bodyPr>
            <a:p>
              <a:pPr eaLnBrk="0" hangingPunct="0">
                <a:spcBef>
                  <a:spcPct val="50000"/>
                </a:spcBef>
              </a:pPr>
              <a:r>
                <a:rPr lang="en-US" altLang="zh-CN" sz="2400" b="1" dirty="0">
                  <a:solidFill>
                    <a:srgbClr val="009999"/>
                  </a:solidFill>
                  <a:latin typeface="Times New Roman" panose="02020603050405020304" pitchFamily="18" charset="0"/>
                  <a:ea typeface="宋体" panose="02010600030101010101" pitchFamily="2" charset="-122"/>
                  <a:sym typeface="Times New Roman" panose="02020603050405020304" pitchFamily="18" charset="0"/>
                </a:rPr>
                <a:t> </a:t>
              </a:r>
              <a:r>
                <a:rPr lang="zh-CN" altLang="en-US" sz="2400" b="1" dirty="0">
                  <a:solidFill>
                    <a:srgbClr val="009999"/>
                  </a:solidFill>
                  <a:latin typeface="Times New Roman" panose="02020603050405020304" pitchFamily="18" charset="0"/>
                  <a:ea typeface="宋体" panose="02010600030101010101" pitchFamily="2" charset="-122"/>
                  <a:sym typeface="Times New Roman" panose="02020603050405020304" pitchFamily="18" charset="0"/>
                </a:rPr>
                <a:t>取</a:t>
              </a:r>
              <a:r>
                <a:rPr lang="en-US" altLang="zh-CN" sz="2400" b="1" dirty="0">
                  <a:solidFill>
                    <a:srgbClr val="009999"/>
                  </a:solidFill>
                  <a:latin typeface="Times New Roman" panose="02020603050405020304" pitchFamily="18" charset="0"/>
                  <a:ea typeface="宋体" panose="02010600030101010101" pitchFamily="2" charset="-122"/>
                  <a:sym typeface="Times New Roman" panose="02020603050405020304" pitchFamily="18" charset="0"/>
                </a:rPr>
                <a:t>MAX=A(1)</a:t>
              </a:r>
              <a:endParaRPr lang="zh-CN" altLang="en-US" dirty="0">
                <a:latin typeface="Arial" panose="020B0604020202020204" pitchFamily="34" charset="0"/>
                <a:ea typeface="宋体" panose="02010600030101010101" pitchFamily="2" charset="-122"/>
              </a:endParaRPr>
            </a:p>
          </p:txBody>
        </p:sp>
        <p:sp>
          <p:nvSpPr>
            <p:cNvPr id="31758" name="Text Box 13"/>
            <p:cNvSpPr/>
            <p:nvPr/>
          </p:nvSpPr>
          <p:spPr>
            <a:xfrm>
              <a:off x="558" y="2843"/>
              <a:ext cx="1201" cy="312"/>
            </a:xfrm>
            <a:prstGeom prst="rect">
              <a:avLst/>
            </a:prstGeom>
            <a:noFill/>
            <a:ln w="38100" cap="flat" cmpd="sng">
              <a:solidFill>
                <a:schemeClr val="tx2"/>
              </a:solidFill>
              <a:prstDash val="solid"/>
              <a:miter/>
              <a:headEnd type="none" w="med" len="med"/>
              <a:tailEnd type="none" w="med" len="med"/>
            </a:ln>
          </p:spPr>
          <p:txBody>
            <a:bodyPr anchor="t">
              <a:spAutoFit/>
            </a:bodyPr>
            <a:p>
              <a:pPr eaLnBrk="0" hangingPunct="0">
                <a:spcBef>
                  <a:spcPct val="50000"/>
                </a:spcBef>
              </a:pPr>
              <a:r>
                <a:rPr lang="en-US" altLang="zh-CN" sz="2400" b="1" dirty="0">
                  <a:solidFill>
                    <a:srgbClr val="009999"/>
                  </a:solidFill>
                  <a:latin typeface="Times New Roman" panose="02020603050405020304" pitchFamily="18" charset="0"/>
                  <a:ea typeface="宋体" panose="02010600030101010101" pitchFamily="2" charset="-122"/>
                  <a:sym typeface="Times New Roman" panose="02020603050405020304" pitchFamily="18" charset="0"/>
                </a:rPr>
                <a:t>        I=I+1</a:t>
              </a:r>
              <a:endParaRPr lang="zh-CN" altLang="en-US" dirty="0">
                <a:latin typeface="Arial" panose="020B0604020202020204" pitchFamily="34" charset="0"/>
                <a:ea typeface="宋体" panose="02010600030101010101" pitchFamily="2" charset="-122"/>
              </a:endParaRPr>
            </a:p>
          </p:txBody>
        </p:sp>
        <p:sp>
          <p:nvSpPr>
            <p:cNvPr id="31759" name="Text Box 14"/>
            <p:cNvSpPr/>
            <p:nvPr/>
          </p:nvSpPr>
          <p:spPr>
            <a:xfrm>
              <a:off x="601" y="2360"/>
              <a:ext cx="1201" cy="312"/>
            </a:xfrm>
            <a:prstGeom prst="rect">
              <a:avLst/>
            </a:prstGeom>
            <a:noFill/>
            <a:ln w="38100" cap="flat" cmpd="sng">
              <a:solidFill>
                <a:schemeClr val="tx2"/>
              </a:solidFill>
              <a:prstDash val="solid"/>
              <a:miter/>
              <a:headEnd type="none" w="med" len="med"/>
              <a:tailEnd type="none" w="med" len="med"/>
            </a:ln>
          </p:spPr>
          <p:txBody>
            <a:bodyPr anchor="t">
              <a:spAutoFit/>
            </a:bodyPr>
            <a:p>
              <a:pPr eaLnBrk="0" hangingPunct="0">
                <a:spcBef>
                  <a:spcPct val="50000"/>
                </a:spcBef>
              </a:pPr>
              <a:r>
                <a:rPr lang="en-US" altLang="zh-CN" sz="2400" b="1" dirty="0">
                  <a:solidFill>
                    <a:srgbClr val="009999"/>
                  </a:solidFill>
                  <a:latin typeface="Times New Roman" panose="02020603050405020304" pitchFamily="18" charset="0"/>
                  <a:ea typeface="宋体" panose="02010600030101010101" pitchFamily="2" charset="-122"/>
                  <a:sym typeface="Times New Roman" panose="02020603050405020304" pitchFamily="18" charset="0"/>
                </a:rPr>
                <a:t>MAX =A(I)</a:t>
              </a:r>
              <a:endParaRPr lang="zh-CN" altLang="en-US" dirty="0">
                <a:latin typeface="Arial" panose="020B0604020202020204" pitchFamily="34" charset="0"/>
                <a:ea typeface="宋体" panose="02010600030101010101" pitchFamily="2" charset="-122"/>
              </a:endParaRPr>
            </a:p>
          </p:txBody>
        </p:sp>
        <p:sp>
          <p:nvSpPr>
            <p:cNvPr id="31760" name="AutoShape 15"/>
            <p:cNvSpPr/>
            <p:nvPr/>
          </p:nvSpPr>
          <p:spPr>
            <a:xfrm>
              <a:off x="772" y="1336"/>
              <a:ext cx="859" cy="331"/>
            </a:xfrm>
            <a:prstGeom prst="diamond">
              <a:avLst/>
            </a:prstGeom>
            <a:noFill/>
            <a:ln w="38100" cap="flat" cmpd="sng">
              <a:solidFill>
                <a:schemeClr val="tx2"/>
              </a:solidFill>
              <a:prstDash val="solid"/>
              <a:miter/>
              <a:headEnd type="none" w="med" len="med"/>
              <a:tailEnd type="none" w="med" len="med"/>
            </a:ln>
          </p:spPr>
          <p:txBody>
            <a:bodyPr wrap="none" anchor="ctr"/>
            <a:p>
              <a:pPr eaLnBrk="0" hangingPunct="0"/>
              <a:endParaRPr lang="zh-CN" altLang="zh-CN" dirty="0">
                <a:solidFill>
                  <a:srgbClr val="009999"/>
                </a:solidFill>
                <a:latin typeface="Arial" panose="020B0604020202020204" pitchFamily="34" charset="0"/>
                <a:ea typeface="宋体" panose="02010600030101010101" pitchFamily="2" charset="-122"/>
                <a:sym typeface="Arial" panose="020B0604020202020204" pitchFamily="34" charset="0"/>
              </a:endParaRPr>
            </a:p>
          </p:txBody>
        </p:sp>
        <p:sp>
          <p:nvSpPr>
            <p:cNvPr id="31761" name="AutoShape 16"/>
            <p:cNvSpPr/>
            <p:nvPr/>
          </p:nvSpPr>
          <p:spPr>
            <a:xfrm>
              <a:off x="601" y="1832"/>
              <a:ext cx="1244" cy="373"/>
            </a:xfrm>
            <a:prstGeom prst="diamond">
              <a:avLst/>
            </a:prstGeom>
            <a:noFill/>
            <a:ln w="38100" cap="flat" cmpd="sng">
              <a:solidFill>
                <a:schemeClr val="tx2"/>
              </a:solidFill>
              <a:prstDash val="solid"/>
              <a:miter/>
              <a:headEnd type="none" w="med" len="med"/>
              <a:tailEnd type="none" w="med" len="med"/>
            </a:ln>
          </p:spPr>
          <p:txBody>
            <a:bodyPr wrap="none" anchor="ctr"/>
            <a:p>
              <a:pPr eaLnBrk="0" hangingPunct="0"/>
              <a:endParaRPr lang="zh-CN" altLang="zh-CN" dirty="0">
                <a:solidFill>
                  <a:srgbClr val="009999"/>
                </a:solidFill>
                <a:latin typeface="Arial" panose="020B0604020202020204" pitchFamily="34" charset="0"/>
                <a:ea typeface="宋体" panose="02010600030101010101" pitchFamily="2" charset="-122"/>
                <a:sym typeface="Arial" panose="020B0604020202020204" pitchFamily="34" charset="0"/>
              </a:endParaRPr>
            </a:p>
          </p:txBody>
        </p:sp>
        <p:sp>
          <p:nvSpPr>
            <p:cNvPr id="31762" name="Text Box 17"/>
            <p:cNvSpPr/>
            <p:nvPr/>
          </p:nvSpPr>
          <p:spPr>
            <a:xfrm>
              <a:off x="1030" y="1377"/>
              <a:ext cx="601" cy="288"/>
            </a:xfrm>
            <a:prstGeom prst="rect">
              <a:avLst/>
            </a:prstGeom>
            <a:noFill/>
            <a:ln w="9525">
              <a:noFill/>
            </a:ln>
          </p:spPr>
          <p:txBody>
            <a:bodyPr anchor="t">
              <a:spAutoFit/>
            </a:bodyPr>
            <a:p>
              <a:pPr eaLnBrk="0" hangingPunct="0">
                <a:spcBef>
                  <a:spcPct val="50000"/>
                </a:spcBef>
              </a:pPr>
              <a:r>
                <a:rPr lang="en-US" altLang="zh-CN" sz="2400" b="1" dirty="0">
                  <a:solidFill>
                    <a:srgbClr val="009999"/>
                  </a:solidFill>
                  <a:latin typeface="Times New Roman" panose="02020603050405020304" pitchFamily="18" charset="0"/>
                  <a:ea typeface="宋体" panose="02010600030101010101" pitchFamily="2" charset="-122"/>
                  <a:sym typeface="Times New Roman" panose="02020603050405020304" pitchFamily="18" charset="0"/>
                </a:rPr>
                <a:t>I&gt;N</a:t>
              </a:r>
              <a:endParaRPr lang="zh-CN" altLang="en-US" dirty="0">
                <a:latin typeface="Arial" panose="020B0604020202020204" pitchFamily="34" charset="0"/>
                <a:ea typeface="宋体" panose="02010600030101010101" pitchFamily="2" charset="-122"/>
              </a:endParaRPr>
            </a:p>
          </p:txBody>
        </p:sp>
        <p:sp>
          <p:nvSpPr>
            <p:cNvPr id="31763" name="Text Box 18"/>
            <p:cNvSpPr/>
            <p:nvPr/>
          </p:nvSpPr>
          <p:spPr>
            <a:xfrm>
              <a:off x="802" y="1862"/>
              <a:ext cx="1073" cy="288"/>
            </a:xfrm>
            <a:prstGeom prst="rect">
              <a:avLst/>
            </a:prstGeom>
            <a:noFill/>
            <a:ln w="9525">
              <a:noFill/>
            </a:ln>
          </p:spPr>
          <p:txBody>
            <a:bodyPr anchor="t">
              <a:spAutoFit/>
            </a:bodyPr>
            <a:p>
              <a:pPr eaLnBrk="0" hangingPunct="0">
                <a:spcBef>
                  <a:spcPct val="50000"/>
                </a:spcBef>
              </a:pPr>
              <a:r>
                <a:rPr lang="en-US" altLang="zh-CN" sz="2000" b="1" dirty="0">
                  <a:solidFill>
                    <a:srgbClr val="009999"/>
                  </a:solidFill>
                  <a:latin typeface="Times New Roman" panose="02020603050405020304" pitchFamily="18" charset="0"/>
                  <a:ea typeface="宋体" panose="02010600030101010101" pitchFamily="2" charset="-122"/>
                  <a:sym typeface="Times New Roman" panose="02020603050405020304" pitchFamily="18" charset="0"/>
                </a:rPr>
                <a:t>A(I)&gt; </a:t>
              </a:r>
              <a:r>
                <a:rPr lang="en-US" altLang="zh-CN" sz="2400" b="1" dirty="0">
                  <a:solidFill>
                    <a:srgbClr val="009999"/>
                  </a:solidFill>
                  <a:latin typeface="Times New Roman" panose="02020603050405020304" pitchFamily="18" charset="0"/>
                  <a:ea typeface="宋体" panose="02010600030101010101" pitchFamily="2" charset="-122"/>
                  <a:sym typeface="Times New Roman" panose="02020603050405020304" pitchFamily="18" charset="0"/>
                </a:rPr>
                <a:t>MAX</a:t>
              </a:r>
              <a:endParaRPr lang="zh-CN" altLang="en-US" dirty="0">
                <a:latin typeface="Arial" panose="020B0604020202020204" pitchFamily="34" charset="0"/>
                <a:ea typeface="宋体" panose="02010600030101010101" pitchFamily="2" charset="-122"/>
              </a:endParaRPr>
            </a:p>
          </p:txBody>
        </p:sp>
        <p:sp>
          <p:nvSpPr>
            <p:cNvPr id="31764" name="Line 19"/>
            <p:cNvSpPr/>
            <p:nvPr/>
          </p:nvSpPr>
          <p:spPr>
            <a:xfrm>
              <a:off x="1159" y="715"/>
              <a:ext cx="1" cy="156"/>
            </a:xfrm>
            <a:prstGeom prst="line">
              <a:avLst/>
            </a:prstGeom>
            <a:ln w="9525" cap="flat" cmpd="sng">
              <a:solidFill>
                <a:schemeClr val="tx1"/>
              </a:solidFill>
              <a:prstDash val="solid"/>
              <a:miter/>
              <a:headEnd type="none" w="med" len="med"/>
              <a:tailEnd type="triangle" w="med" len="med"/>
            </a:ln>
          </p:spPr>
        </p:sp>
        <p:sp>
          <p:nvSpPr>
            <p:cNvPr id="31765" name="Line 20"/>
            <p:cNvSpPr/>
            <p:nvPr/>
          </p:nvSpPr>
          <p:spPr>
            <a:xfrm>
              <a:off x="1201" y="1676"/>
              <a:ext cx="1" cy="156"/>
            </a:xfrm>
            <a:prstGeom prst="line">
              <a:avLst/>
            </a:prstGeom>
            <a:ln w="9525" cap="flat" cmpd="sng">
              <a:solidFill>
                <a:schemeClr val="tx1"/>
              </a:solidFill>
              <a:prstDash val="solid"/>
              <a:miter/>
              <a:headEnd type="none" w="med" len="med"/>
              <a:tailEnd type="triangle" w="med" len="med"/>
            </a:ln>
          </p:spPr>
        </p:sp>
        <p:sp>
          <p:nvSpPr>
            <p:cNvPr id="31766" name="Line 21"/>
            <p:cNvSpPr/>
            <p:nvPr/>
          </p:nvSpPr>
          <p:spPr>
            <a:xfrm>
              <a:off x="1201" y="2214"/>
              <a:ext cx="1" cy="156"/>
            </a:xfrm>
            <a:prstGeom prst="line">
              <a:avLst/>
            </a:prstGeom>
            <a:ln w="9525" cap="flat" cmpd="sng">
              <a:solidFill>
                <a:schemeClr val="tx1"/>
              </a:solidFill>
              <a:prstDash val="solid"/>
              <a:miter/>
              <a:headEnd type="none" w="med" len="med"/>
              <a:tailEnd type="triangle" w="med" len="med"/>
            </a:ln>
          </p:spPr>
        </p:sp>
        <p:sp>
          <p:nvSpPr>
            <p:cNvPr id="31767" name="Line 22"/>
            <p:cNvSpPr/>
            <p:nvPr/>
          </p:nvSpPr>
          <p:spPr>
            <a:xfrm>
              <a:off x="1201" y="2660"/>
              <a:ext cx="1" cy="196"/>
            </a:xfrm>
            <a:prstGeom prst="line">
              <a:avLst/>
            </a:prstGeom>
            <a:ln w="9525" cap="flat" cmpd="sng">
              <a:solidFill>
                <a:schemeClr val="tx1"/>
              </a:solidFill>
              <a:prstDash val="solid"/>
              <a:miter/>
              <a:headEnd type="none" w="med" len="med"/>
              <a:tailEnd type="triangle" w="med" len="med"/>
            </a:ln>
          </p:spPr>
        </p:sp>
        <p:sp>
          <p:nvSpPr>
            <p:cNvPr id="31768" name="Line 23"/>
            <p:cNvSpPr/>
            <p:nvPr/>
          </p:nvSpPr>
          <p:spPr>
            <a:xfrm>
              <a:off x="1673" y="1501"/>
              <a:ext cx="1159" cy="1"/>
            </a:xfrm>
            <a:prstGeom prst="line">
              <a:avLst/>
            </a:prstGeom>
            <a:ln w="9525" cap="flat" cmpd="sng">
              <a:solidFill>
                <a:schemeClr val="tx1"/>
              </a:solidFill>
              <a:prstDash val="solid"/>
              <a:miter/>
              <a:headEnd type="none" w="med" len="med"/>
              <a:tailEnd type="none" w="med" len="med"/>
            </a:ln>
          </p:spPr>
        </p:sp>
        <p:sp>
          <p:nvSpPr>
            <p:cNvPr id="31769" name="Line 24"/>
            <p:cNvSpPr/>
            <p:nvPr/>
          </p:nvSpPr>
          <p:spPr>
            <a:xfrm>
              <a:off x="2832" y="1501"/>
              <a:ext cx="1" cy="1697"/>
            </a:xfrm>
            <a:prstGeom prst="line">
              <a:avLst/>
            </a:prstGeom>
            <a:ln w="9525" cap="flat" cmpd="sng">
              <a:solidFill>
                <a:schemeClr val="tx1"/>
              </a:solidFill>
              <a:prstDash val="solid"/>
              <a:miter/>
              <a:headEnd type="none" w="med" len="med"/>
              <a:tailEnd type="none" w="med" len="med"/>
            </a:ln>
          </p:spPr>
        </p:sp>
        <p:sp>
          <p:nvSpPr>
            <p:cNvPr id="31770" name="Line 25"/>
            <p:cNvSpPr/>
            <p:nvPr/>
          </p:nvSpPr>
          <p:spPr>
            <a:xfrm flipH="1">
              <a:off x="1201" y="3198"/>
              <a:ext cx="1631" cy="1"/>
            </a:xfrm>
            <a:prstGeom prst="line">
              <a:avLst/>
            </a:prstGeom>
            <a:ln w="9525" cap="flat" cmpd="sng">
              <a:solidFill>
                <a:schemeClr val="tx1"/>
              </a:solidFill>
              <a:prstDash val="solid"/>
              <a:miter/>
              <a:headEnd type="none" w="med" len="med"/>
              <a:tailEnd type="none" w="med" len="med"/>
            </a:ln>
          </p:spPr>
        </p:sp>
        <p:sp>
          <p:nvSpPr>
            <p:cNvPr id="31771" name="Line 26"/>
            <p:cNvSpPr/>
            <p:nvPr/>
          </p:nvSpPr>
          <p:spPr>
            <a:xfrm flipH="1">
              <a:off x="0" y="3074"/>
              <a:ext cx="558" cy="1"/>
            </a:xfrm>
            <a:prstGeom prst="line">
              <a:avLst/>
            </a:prstGeom>
            <a:ln w="9525" cap="flat" cmpd="sng">
              <a:solidFill>
                <a:schemeClr val="tx1"/>
              </a:solidFill>
              <a:prstDash val="solid"/>
              <a:miter/>
              <a:headEnd type="none" w="med" len="med"/>
              <a:tailEnd type="none" w="med" len="med"/>
            </a:ln>
          </p:spPr>
        </p:sp>
        <p:sp>
          <p:nvSpPr>
            <p:cNvPr id="31772" name="Line 27"/>
            <p:cNvSpPr/>
            <p:nvPr/>
          </p:nvSpPr>
          <p:spPr>
            <a:xfrm>
              <a:off x="0" y="1253"/>
              <a:ext cx="1" cy="1821"/>
            </a:xfrm>
            <a:prstGeom prst="line">
              <a:avLst/>
            </a:prstGeom>
            <a:ln w="9525" cap="flat" cmpd="sng">
              <a:solidFill>
                <a:schemeClr val="tx1"/>
              </a:solidFill>
              <a:prstDash val="solid"/>
              <a:miter/>
              <a:headEnd type="none" w="med" len="med"/>
              <a:tailEnd type="none" w="med" len="med"/>
            </a:ln>
          </p:spPr>
        </p:sp>
        <p:sp>
          <p:nvSpPr>
            <p:cNvPr id="31773" name="Line 28"/>
            <p:cNvSpPr/>
            <p:nvPr/>
          </p:nvSpPr>
          <p:spPr>
            <a:xfrm>
              <a:off x="0" y="1253"/>
              <a:ext cx="1116" cy="1"/>
            </a:xfrm>
            <a:prstGeom prst="line">
              <a:avLst/>
            </a:prstGeom>
            <a:ln w="9525" cap="flat" cmpd="sng">
              <a:solidFill>
                <a:schemeClr val="tx1"/>
              </a:solidFill>
              <a:prstDash val="solid"/>
              <a:miter/>
              <a:headEnd type="none" w="med" len="med"/>
              <a:tailEnd type="triangle" w="med" len="med"/>
            </a:ln>
          </p:spPr>
        </p:sp>
        <p:sp>
          <p:nvSpPr>
            <p:cNvPr id="31774" name="Line 29"/>
            <p:cNvSpPr/>
            <p:nvPr/>
          </p:nvSpPr>
          <p:spPr>
            <a:xfrm>
              <a:off x="1845" y="2009"/>
              <a:ext cx="429" cy="1"/>
            </a:xfrm>
            <a:prstGeom prst="line">
              <a:avLst/>
            </a:prstGeom>
            <a:ln w="9525" cap="flat" cmpd="sng">
              <a:solidFill>
                <a:schemeClr val="tx1"/>
              </a:solidFill>
              <a:prstDash val="solid"/>
              <a:miter/>
              <a:headEnd type="none" w="med" len="med"/>
              <a:tailEnd type="none" w="med" len="med"/>
            </a:ln>
          </p:spPr>
        </p:sp>
        <p:sp>
          <p:nvSpPr>
            <p:cNvPr id="31775" name="Line 30"/>
            <p:cNvSpPr/>
            <p:nvPr/>
          </p:nvSpPr>
          <p:spPr>
            <a:xfrm>
              <a:off x="2274" y="1708"/>
              <a:ext cx="1" cy="1"/>
            </a:xfrm>
            <a:prstGeom prst="line">
              <a:avLst/>
            </a:prstGeom>
            <a:ln w="9525" cap="flat" cmpd="sng">
              <a:solidFill>
                <a:schemeClr val="tx1"/>
              </a:solidFill>
              <a:prstDash val="solid"/>
              <a:miter/>
              <a:headEnd type="none" w="med" len="med"/>
              <a:tailEnd type="none" w="med" len="med"/>
            </a:ln>
          </p:spPr>
        </p:sp>
        <p:sp>
          <p:nvSpPr>
            <p:cNvPr id="31776" name="Line 31"/>
            <p:cNvSpPr/>
            <p:nvPr/>
          </p:nvSpPr>
          <p:spPr>
            <a:xfrm>
              <a:off x="2274" y="1998"/>
              <a:ext cx="1" cy="786"/>
            </a:xfrm>
            <a:prstGeom prst="line">
              <a:avLst/>
            </a:prstGeom>
            <a:ln w="9525" cap="flat" cmpd="sng">
              <a:solidFill>
                <a:schemeClr val="tx1"/>
              </a:solidFill>
              <a:prstDash val="solid"/>
              <a:miter/>
              <a:headEnd type="none" w="med" len="med"/>
              <a:tailEnd type="none" w="med" len="med"/>
            </a:ln>
          </p:spPr>
        </p:sp>
        <p:sp>
          <p:nvSpPr>
            <p:cNvPr id="31777" name="Text Box 32"/>
            <p:cNvSpPr/>
            <p:nvPr/>
          </p:nvSpPr>
          <p:spPr>
            <a:xfrm>
              <a:off x="558" y="880"/>
              <a:ext cx="1201" cy="312"/>
            </a:xfrm>
            <a:prstGeom prst="rect">
              <a:avLst/>
            </a:prstGeom>
            <a:noFill/>
            <a:ln w="38100" cap="flat" cmpd="sng">
              <a:solidFill>
                <a:schemeClr val="tx2"/>
              </a:solidFill>
              <a:prstDash val="solid"/>
              <a:miter/>
              <a:headEnd type="none" w="med" len="med"/>
              <a:tailEnd type="none" w="med" len="med"/>
            </a:ln>
          </p:spPr>
          <p:txBody>
            <a:bodyPr anchor="t">
              <a:spAutoFit/>
            </a:bodyPr>
            <a:p>
              <a:pPr eaLnBrk="0" hangingPunct="0">
                <a:spcBef>
                  <a:spcPct val="50000"/>
                </a:spcBef>
              </a:pPr>
              <a:r>
                <a:rPr lang="en-US" altLang="zh-CN" sz="2400" b="1" dirty="0">
                  <a:solidFill>
                    <a:srgbClr val="009999"/>
                  </a:solidFill>
                  <a:latin typeface="Times New Roman" panose="02020603050405020304" pitchFamily="18" charset="0"/>
                  <a:ea typeface="宋体" panose="02010600030101010101" pitchFamily="2" charset="-122"/>
                  <a:sym typeface="Times New Roman" panose="02020603050405020304" pitchFamily="18" charset="0"/>
                </a:rPr>
                <a:t>           I=2</a:t>
              </a:r>
              <a:endParaRPr lang="zh-CN" altLang="en-US" dirty="0">
                <a:latin typeface="Arial" panose="020B0604020202020204" pitchFamily="34" charset="0"/>
                <a:ea typeface="宋体" panose="02010600030101010101" pitchFamily="2" charset="-122"/>
              </a:endParaRPr>
            </a:p>
          </p:txBody>
        </p:sp>
        <p:sp>
          <p:nvSpPr>
            <p:cNvPr id="31778" name="Line 33"/>
            <p:cNvSpPr/>
            <p:nvPr/>
          </p:nvSpPr>
          <p:spPr>
            <a:xfrm>
              <a:off x="1201" y="1170"/>
              <a:ext cx="1" cy="156"/>
            </a:xfrm>
            <a:prstGeom prst="line">
              <a:avLst/>
            </a:prstGeom>
            <a:ln w="9525" cap="flat" cmpd="sng">
              <a:solidFill>
                <a:schemeClr val="tx1"/>
              </a:solidFill>
              <a:prstDash val="solid"/>
              <a:miter/>
              <a:headEnd type="none" w="med" len="med"/>
              <a:tailEnd type="triangle" w="med" len="med"/>
            </a:ln>
          </p:spPr>
        </p:sp>
        <p:sp>
          <p:nvSpPr>
            <p:cNvPr id="31779" name="Line 34"/>
            <p:cNvSpPr/>
            <p:nvPr/>
          </p:nvSpPr>
          <p:spPr>
            <a:xfrm flipH="1">
              <a:off x="1244" y="2784"/>
              <a:ext cx="1030" cy="1"/>
            </a:xfrm>
            <a:prstGeom prst="line">
              <a:avLst/>
            </a:prstGeom>
            <a:ln w="9525" cap="flat" cmpd="sng">
              <a:solidFill>
                <a:schemeClr val="tx1"/>
              </a:solidFill>
              <a:prstDash val="solid"/>
              <a:miter/>
              <a:headEnd type="none" w="med" len="med"/>
              <a:tailEnd type="triangle" w="med" len="med"/>
            </a:ln>
          </p:spPr>
        </p:sp>
        <p:sp>
          <p:nvSpPr>
            <p:cNvPr id="31780" name="Text Box 35"/>
            <p:cNvSpPr/>
            <p:nvPr/>
          </p:nvSpPr>
          <p:spPr>
            <a:xfrm>
              <a:off x="1673" y="1294"/>
              <a:ext cx="258" cy="288"/>
            </a:xfrm>
            <a:prstGeom prst="rect">
              <a:avLst/>
            </a:prstGeom>
            <a:noFill/>
            <a:ln w="9525">
              <a:noFill/>
            </a:ln>
          </p:spPr>
          <p:txBody>
            <a:bodyPr anchor="t">
              <a:spAutoFit/>
            </a:bodyPr>
            <a:p>
              <a:pPr eaLnBrk="0" hangingPunct="0">
                <a:spcBef>
                  <a:spcPct val="50000"/>
                </a:spcBef>
              </a:pPr>
              <a:r>
                <a:rPr lang="en-US" altLang="zh-CN" sz="2400" b="1" dirty="0">
                  <a:solidFill>
                    <a:srgbClr val="009999"/>
                  </a:solidFill>
                  <a:latin typeface="Times New Roman" panose="02020603050405020304" pitchFamily="18" charset="0"/>
                  <a:ea typeface="宋体" panose="02010600030101010101" pitchFamily="2" charset="-122"/>
                  <a:sym typeface="Times New Roman" panose="02020603050405020304" pitchFamily="18" charset="0"/>
                </a:rPr>
                <a:t>Y</a:t>
              </a:r>
              <a:endParaRPr lang="zh-CN" altLang="en-US" dirty="0">
                <a:latin typeface="Arial" panose="020B0604020202020204" pitchFamily="34" charset="0"/>
                <a:ea typeface="宋体" panose="02010600030101010101" pitchFamily="2" charset="-122"/>
              </a:endParaRPr>
            </a:p>
          </p:txBody>
        </p:sp>
        <p:sp>
          <p:nvSpPr>
            <p:cNvPr id="31781" name="Text Box 36"/>
            <p:cNvSpPr/>
            <p:nvPr/>
          </p:nvSpPr>
          <p:spPr>
            <a:xfrm>
              <a:off x="1201" y="2163"/>
              <a:ext cx="258" cy="288"/>
            </a:xfrm>
            <a:prstGeom prst="rect">
              <a:avLst/>
            </a:prstGeom>
            <a:noFill/>
            <a:ln w="9525">
              <a:noFill/>
            </a:ln>
          </p:spPr>
          <p:txBody>
            <a:bodyPr anchor="t">
              <a:spAutoFit/>
            </a:bodyPr>
            <a:p>
              <a:pPr eaLnBrk="0" hangingPunct="0">
                <a:spcBef>
                  <a:spcPct val="50000"/>
                </a:spcBef>
              </a:pPr>
              <a:r>
                <a:rPr lang="en-US" altLang="zh-CN" sz="2400" dirty="0">
                  <a:solidFill>
                    <a:srgbClr val="009999"/>
                  </a:solidFill>
                  <a:latin typeface="Times New Roman" panose="02020603050405020304" pitchFamily="18" charset="0"/>
                  <a:ea typeface="宋体" panose="02010600030101010101" pitchFamily="2" charset="-122"/>
                  <a:sym typeface="Times New Roman" panose="02020603050405020304" pitchFamily="18" charset="0"/>
                </a:rPr>
                <a:t>Y</a:t>
              </a:r>
              <a:endParaRPr lang="zh-CN" altLang="en-US" dirty="0">
                <a:latin typeface="Arial" panose="020B0604020202020204" pitchFamily="34" charset="0"/>
                <a:ea typeface="宋体" panose="02010600030101010101" pitchFamily="2" charset="-122"/>
              </a:endParaRPr>
            </a:p>
          </p:txBody>
        </p:sp>
        <p:sp>
          <p:nvSpPr>
            <p:cNvPr id="31782" name="Text Box 37"/>
            <p:cNvSpPr/>
            <p:nvPr/>
          </p:nvSpPr>
          <p:spPr>
            <a:xfrm>
              <a:off x="1201" y="1626"/>
              <a:ext cx="258" cy="288"/>
            </a:xfrm>
            <a:prstGeom prst="rect">
              <a:avLst/>
            </a:prstGeom>
            <a:noFill/>
            <a:ln w="9525">
              <a:noFill/>
            </a:ln>
          </p:spPr>
          <p:txBody>
            <a:bodyPr anchor="t">
              <a:spAutoFit/>
            </a:bodyPr>
            <a:p>
              <a:pPr eaLnBrk="0" hangingPunct="0">
                <a:spcBef>
                  <a:spcPct val="50000"/>
                </a:spcBef>
              </a:pPr>
              <a:r>
                <a:rPr lang="en-US" altLang="zh-CN" sz="2400" dirty="0">
                  <a:solidFill>
                    <a:srgbClr val="009999"/>
                  </a:solidFill>
                  <a:latin typeface="Times New Roman" panose="02020603050405020304" pitchFamily="18" charset="0"/>
                  <a:ea typeface="宋体" panose="02010600030101010101" pitchFamily="2" charset="-122"/>
                  <a:sym typeface="Times New Roman" panose="02020603050405020304" pitchFamily="18" charset="0"/>
                </a:rPr>
                <a:t>N</a:t>
              </a:r>
              <a:endParaRPr lang="zh-CN" altLang="en-US" dirty="0">
                <a:latin typeface="Arial" panose="020B0604020202020204" pitchFamily="34" charset="0"/>
                <a:ea typeface="宋体" panose="02010600030101010101" pitchFamily="2" charset="-122"/>
              </a:endParaRPr>
            </a:p>
          </p:txBody>
        </p:sp>
        <p:sp>
          <p:nvSpPr>
            <p:cNvPr id="31783" name="Text Box 38"/>
            <p:cNvSpPr/>
            <p:nvPr/>
          </p:nvSpPr>
          <p:spPr>
            <a:xfrm>
              <a:off x="1845" y="1790"/>
              <a:ext cx="258" cy="288"/>
            </a:xfrm>
            <a:prstGeom prst="rect">
              <a:avLst/>
            </a:prstGeom>
            <a:noFill/>
            <a:ln w="9525">
              <a:noFill/>
            </a:ln>
          </p:spPr>
          <p:txBody>
            <a:bodyPr anchor="t">
              <a:spAutoFit/>
            </a:bodyPr>
            <a:p>
              <a:pPr eaLnBrk="0" hangingPunct="0">
                <a:spcBef>
                  <a:spcPct val="50000"/>
                </a:spcBef>
              </a:pPr>
              <a:r>
                <a:rPr lang="en-US" altLang="zh-CN" sz="2400" b="1" dirty="0">
                  <a:solidFill>
                    <a:srgbClr val="009999"/>
                  </a:solidFill>
                  <a:latin typeface="Times New Roman" panose="02020603050405020304" pitchFamily="18" charset="0"/>
                  <a:ea typeface="宋体" panose="02010600030101010101" pitchFamily="2" charset="-122"/>
                  <a:sym typeface="Times New Roman" panose="02020603050405020304" pitchFamily="18" charset="0"/>
                </a:rPr>
                <a:t>N</a:t>
              </a:r>
              <a:endParaRPr lang="zh-CN" altLang="en-US" dirty="0">
                <a:latin typeface="Arial" panose="020B0604020202020204" pitchFamily="34" charset="0"/>
                <a:ea typeface="宋体" panose="02010600030101010101" pitchFamily="2" charset="-122"/>
              </a:endParaRPr>
            </a:p>
          </p:txBody>
        </p:sp>
      </p:grpSp>
      <p:sp>
        <p:nvSpPr>
          <p:cNvPr id="30760" name="Rectangle 40"/>
          <p:cNvSpPr/>
          <p:nvPr/>
        </p:nvSpPr>
        <p:spPr>
          <a:xfrm>
            <a:off x="152400" y="1371600"/>
            <a:ext cx="4191000" cy="4953000"/>
          </a:xfrm>
          <a:prstGeom prst="rect">
            <a:avLst/>
          </a:prstGeom>
          <a:noFill/>
          <a:ln w="38100" cap="flat" cmpd="sng">
            <a:solidFill>
              <a:schemeClr val="tx2"/>
            </a:solidFill>
            <a:prstDash val="solid"/>
            <a:miter/>
            <a:headEnd type="none" w="med" len="med"/>
            <a:tailEnd type="none" w="med" len="med"/>
          </a:ln>
        </p:spPr>
        <p:txBody>
          <a:bodyPr wrap="none" anchor="ctr"/>
          <a:p>
            <a:pPr algn="ctr" eaLnBrk="0" hangingPunct="0"/>
            <a:endParaRPr lang="zh-CN" altLang="zh-CN" dirty="0">
              <a:solidFill>
                <a:srgbClr val="009999"/>
              </a:solidFill>
              <a:latin typeface="Arial" panose="020B0604020202020204" pitchFamily="34" charset="0"/>
              <a:ea typeface="宋体" panose="02010600030101010101" pitchFamily="2" charset="-122"/>
              <a:sym typeface="Arial" panose="020B0604020202020204" pitchFamily="34" charset="0"/>
            </a:endParaRPr>
          </a:p>
        </p:txBody>
      </p:sp>
      <p:sp>
        <p:nvSpPr>
          <p:cNvPr id="30761" name="Line 41"/>
          <p:cNvSpPr/>
          <p:nvPr/>
        </p:nvSpPr>
        <p:spPr>
          <a:xfrm>
            <a:off x="152400" y="2990850"/>
            <a:ext cx="4191000" cy="0"/>
          </a:xfrm>
          <a:prstGeom prst="line">
            <a:avLst/>
          </a:prstGeom>
          <a:ln w="38100" cap="flat" cmpd="sng">
            <a:solidFill>
              <a:schemeClr val="tx2"/>
            </a:solidFill>
            <a:prstDash val="solid"/>
            <a:miter/>
            <a:headEnd type="none" w="med" len="med"/>
            <a:tailEnd type="none" w="med" len="med"/>
          </a:ln>
        </p:spPr>
      </p:sp>
      <p:sp>
        <p:nvSpPr>
          <p:cNvPr id="30762" name="Text Box 42"/>
          <p:cNvSpPr/>
          <p:nvPr/>
        </p:nvSpPr>
        <p:spPr>
          <a:xfrm>
            <a:off x="1196975" y="1981200"/>
            <a:ext cx="2308225" cy="457200"/>
          </a:xfrm>
          <a:prstGeom prst="rect">
            <a:avLst/>
          </a:prstGeom>
          <a:noFill/>
          <a:ln w="9525">
            <a:noFill/>
          </a:ln>
        </p:spPr>
        <p:txBody>
          <a:bodyPr anchor="t">
            <a:spAutoFit/>
          </a:bodyPr>
          <a:p>
            <a:pPr eaLnBrk="0" hangingPunct="0">
              <a:spcBef>
                <a:spcPct val="50000"/>
              </a:spcBef>
            </a:pPr>
            <a:r>
              <a:rPr lang="zh-CN" altLang="en-US" sz="2400" b="1" dirty="0">
                <a:solidFill>
                  <a:srgbClr val="009999"/>
                </a:solidFill>
                <a:latin typeface="Times New Roman" panose="02020603050405020304" pitchFamily="18" charset="0"/>
                <a:ea typeface="宋体" panose="02010600030101010101" pitchFamily="2" charset="-122"/>
                <a:sym typeface="Times New Roman" panose="02020603050405020304" pitchFamily="18" charset="0"/>
              </a:rPr>
              <a:t>取</a:t>
            </a:r>
            <a:r>
              <a:rPr lang="en-US" altLang="zh-CN" sz="2400" b="1" dirty="0">
                <a:solidFill>
                  <a:srgbClr val="009999"/>
                </a:solidFill>
                <a:latin typeface="Times New Roman" panose="02020603050405020304" pitchFamily="18" charset="0"/>
                <a:ea typeface="宋体" panose="02010600030101010101" pitchFamily="2" charset="-122"/>
                <a:sym typeface="Times New Roman" panose="02020603050405020304" pitchFamily="18" charset="0"/>
              </a:rPr>
              <a:t>MAX=A(1)</a:t>
            </a:r>
            <a:endParaRPr lang="zh-CN" altLang="en-US" dirty="0">
              <a:latin typeface="Arial" panose="020B0604020202020204" pitchFamily="34" charset="0"/>
              <a:ea typeface="宋体" panose="02010600030101010101" pitchFamily="2" charset="-122"/>
            </a:endParaRPr>
          </a:p>
        </p:txBody>
      </p:sp>
      <p:sp>
        <p:nvSpPr>
          <p:cNvPr id="30763" name="Text Box 43"/>
          <p:cNvSpPr/>
          <p:nvPr/>
        </p:nvSpPr>
        <p:spPr>
          <a:xfrm>
            <a:off x="307975" y="3181350"/>
            <a:ext cx="3568700" cy="457200"/>
          </a:xfrm>
          <a:prstGeom prst="rect">
            <a:avLst/>
          </a:prstGeom>
          <a:noFill/>
          <a:ln w="9525">
            <a:noFill/>
          </a:ln>
        </p:spPr>
        <p:txBody>
          <a:bodyPr anchor="t">
            <a:spAutoFit/>
          </a:bodyPr>
          <a:p>
            <a:pPr eaLnBrk="0" hangingPunct="0">
              <a:spcBef>
                <a:spcPct val="50000"/>
              </a:spcBef>
            </a:pPr>
            <a:r>
              <a:rPr lang="en-US" altLang="zh-CN" sz="2400" b="1" dirty="0">
                <a:solidFill>
                  <a:srgbClr val="009999"/>
                </a:solidFill>
                <a:latin typeface="Times New Roman" panose="02020603050405020304" pitchFamily="18" charset="0"/>
                <a:ea typeface="宋体" panose="02010600030101010101" pitchFamily="2" charset="-122"/>
                <a:sym typeface="Times New Roman" panose="02020603050405020304" pitchFamily="18" charset="0"/>
              </a:rPr>
              <a:t> I=2   TO   N   STEP 1</a:t>
            </a:r>
            <a:endParaRPr lang="zh-CN" altLang="en-US" dirty="0">
              <a:latin typeface="Arial" panose="020B0604020202020204" pitchFamily="34" charset="0"/>
              <a:ea typeface="宋体" panose="02010600030101010101" pitchFamily="2" charset="-122"/>
            </a:endParaRPr>
          </a:p>
        </p:txBody>
      </p:sp>
      <p:sp>
        <p:nvSpPr>
          <p:cNvPr id="30764" name="Line 48"/>
          <p:cNvSpPr/>
          <p:nvPr/>
        </p:nvSpPr>
        <p:spPr>
          <a:xfrm flipH="1">
            <a:off x="1131888" y="3943350"/>
            <a:ext cx="1587" cy="2381250"/>
          </a:xfrm>
          <a:prstGeom prst="line">
            <a:avLst/>
          </a:prstGeom>
          <a:ln w="38100" cap="flat" cmpd="sng">
            <a:solidFill>
              <a:schemeClr val="tx2"/>
            </a:solidFill>
            <a:prstDash val="solid"/>
            <a:miter/>
            <a:headEnd type="none" w="med" len="med"/>
            <a:tailEnd type="none" w="med" len="med"/>
          </a:ln>
        </p:spPr>
      </p:sp>
      <p:sp>
        <p:nvSpPr>
          <p:cNvPr id="30765" name="Text Box 44"/>
          <p:cNvSpPr/>
          <p:nvPr/>
        </p:nvSpPr>
        <p:spPr>
          <a:xfrm>
            <a:off x="1704975" y="3943350"/>
            <a:ext cx="2251075" cy="457200"/>
          </a:xfrm>
          <a:prstGeom prst="rect">
            <a:avLst/>
          </a:prstGeom>
          <a:noFill/>
          <a:ln w="9525">
            <a:noFill/>
          </a:ln>
        </p:spPr>
        <p:txBody>
          <a:bodyPr anchor="t">
            <a:spAutoFit/>
          </a:bodyPr>
          <a:p>
            <a:pPr eaLnBrk="0" hangingPunct="0">
              <a:spcBef>
                <a:spcPct val="50000"/>
              </a:spcBef>
            </a:pPr>
            <a:r>
              <a:rPr lang="en-US" altLang="zh-CN" sz="2400" b="1" dirty="0">
                <a:solidFill>
                  <a:srgbClr val="009999"/>
                </a:solidFill>
                <a:latin typeface="Times New Roman" panose="02020603050405020304" pitchFamily="18" charset="0"/>
                <a:ea typeface="宋体" panose="02010600030101010101" pitchFamily="2" charset="-122"/>
                <a:sym typeface="Times New Roman" panose="02020603050405020304" pitchFamily="18" charset="0"/>
              </a:rPr>
              <a:t>A</a:t>
            </a:r>
            <a:r>
              <a:rPr lang="zh-CN" altLang="en-US" sz="2400" b="1" dirty="0">
                <a:solidFill>
                  <a:srgbClr val="009999"/>
                </a:solidFill>
                <a:latin typeface="Times New Roman" panose="02020603050405020304" pitchFamily="18" charset="0"/>
                <a:ea typeface="宋体" panose="02010600030101010101" pitchFamily="2" charset="-122"/>
                <a:sym typeface="Times New Roman" panose="02020603050405020304" pitchFamily="18" charset="0"/>
              </a:rPr>
              <a:t>（</a:t>
            </a:r>
            <a:r>
              <a:rPr lang="en-US" altLang="zh-CN" sz="2400" b="1" dirty="0">
                <a:solidFill>
                  <a:srgbClr val="009999"/>
                </a:solidFill>
                <a:latin typeface="Times New Roman" panose="02020603050405020304" pitchFamily="18" charset="0"/>
                <a:ea typeface="宋体" panose="02010600030101010101" pitchFamily="2" charset="-122"/>
                <a:sym typeface="Times New Roman" panose="02020603050405020304" pitchFamily="18" charset="0"/>
              </a:rPr>
              <a:t>I</a:t>
            </a:r>
            <a:r>
              <a:rPr lang="zh-CN" altLang="en-US" sz="2400" b="1" dirty="0">
                <a:solidFill>
                  <a:srgbClr val="009999"/>
                </a:solidFill>
                <a:latin typeface="Times New Roman" panose="02020603050405020304" pitchFamily="18" charset="0"/>
                <a:ea typeface="宋体" panose="02010600030101010101" pitchFamily="2" charset="-122"/>
                <a:sym typeface="Times New Roman" panose="02020603050405020304" pitchFamily="18" charset="0"/>
              </a:rPr>
              <a:t>）</a:t>
            </a:r>
            <a:r>
              <a:rPr lang="en-US" altLang="zh-CN" sz="2400" b="1" dirty="0">
                <a:solidFill>
                  <a:srgbClr val="009999"/>
                </a:solidFill>
                <a:latin typeface="Times New Roman" panose="02020603050405020304" pitchFamily="18" charset="0"/>
                <a:ea typeface="宋体" panose="02010600030101010101" pitchFamily="2" charset="-122"/>
                <a:sym typeface="Times New Roman" panose="02020603050405020304" pitchFamily="18" charset="0"/>
              </a:rPr>
              <a:t>&gt;MAX</a:t>
            </a:r>
            <a:endParaRPr lang="zh-CN" altLang="en-US" dirty="0">
              <a:latin typeface="Arial" panose="020B0604020202020204" pitchFamily="34" charset="0"/>
              <a:ea typeface="宋体" panose="02010600030101010101" pitchFamily="2" charset="-122"/>
            </a:endParaRPr>
          </a:p>
        </p:txBody>
      </p:sp>
      <p:sp>
        <p:nvSpPr>
          <p:cNvPr id="30766" name="Text Box 45"/>
          <p:cNvSpPr/>
          <p:nvPr/>
        </p:nvSpPr>
        <p:spPr>
          <a:xfrm>
            <a:off x="1238250" y="4324350"/>
            <a:ext cx="466725" cy="457200"/>
          </a:xfrm>
          <a:prstGeom prst="rect">
            <a:avLst/>
          </a:prstGeom>
          <a:noFill/>
          <a:ln w="9525">
            <a:noFill/>
          </a:ln>
        </p:spPr>
        <p:txBody>
          <a:bodyPr anchor="t">
            <a:spAutoFit/>
          </a:bodyPr>
          <a:p>
            <a:pPr eaLnBrk="0" hangingPunct="0">
              <a:spcBef>
                <a:spcPct val="50000"/>
              </a:spcBef>
            </a:pPr>
            <a:r>
              <a:rPr lang="en-US" altLang="zh-CN" sz="2400" b="1" dirty="0">
                <a:solidFill>
                  <a:srgbClr val="009999"/>
                </a:solidFill>
                <a:latin typeface="Times New Roman" panose="02020603050405020304" pitchFamily="18" charset="0"/>
                <a:ea typeface="宋体" panose="02010600030101010101" pitchFamily="2" charset="-122"/>
                <a:sym typeface="Times New Roman" panose="02020603050405020304" pitchFamily="18" charset="0"/>
              </a:rPr>
              <a:t>T</a:t>
            </a:r>
            <a:endParaRPr lang="zh-CN" altLang="en-US" dirty="0">
              <a:latin typeface="Arial" panose="020B0604020202020204" pitchFamily="34" charset="0"/>
              <a:ea typeface="宋体" panose="02010600030101010101" pitchFamily="2" charset="-122"/>
            </a:endParaRPr>
          </a:p>
        </p:txBody>
      </p:sp>
      <p:sp>
        <p:nvSpPr>
          <p:cNvPr id="30767" name="Text Box 46"/>
          <p:cNvSpPr/>
          <p:nvPr/>
        </p:nvSpPr>
        <p:spPr>
          <a:xfrm>
            <a:off x="1177925" y="5410200"/>
            <a:ext cx="2251075" cy="457200"/>
          </a:xfrm>
          <a:prstGeom prst="rect">
            <a:avLst/>
          </a:prstGeom>
          <a:noFill/>
          <a:ln w="9525">
            <a:noFill/>
          </a:ln>
        </p:spPr>
        <p:txBody>
          <a:bodyPr anchor="t">
            <a:spAutoFit/>
          </a:bodyPr>
          <a:p>
            <a:pPr eaLnBrk="0" hangingPunct="0">
              <a:spcBef>
                <a:spcPct val="50000"/>
              </a:spcBef>
            </a:pPr>
            <a:r>
              <a:rPr lang="en-US" altLang="zh-CN" sz="2400" b="1" dirty="0">
                <a:solidFill>
                  <a:srgbClr val="009999"/>
                </a:solidFill>
                <a:latin typeface="Times New Roman" panose="02020603050405020304" pitchFamily="18" charset="0"/>
                <a:ea typeface="宋体" panose="02010600030101010101" pitchFamily="2" charset="-122"/>
                <a:sym typeface="Times New Roman" panose="02020603050405020304" pitchFamily="18" charset="0"/>
              </a:rPr>
              <a:t>MAX=A(I)</a:t>
            </a:r>
            <a:endParaRPr lang="zh-CN" altLang="en-US" dirty="0">
              <a:latin typeface="Arial" panose="020B0604020202020204" pitchFamily="34" charset="0"/>
              <a:ea typeface="宋体" panose="02010600030101010101" pitchFamily="2" charset="-122"/>
            </a:endParaRPr>
          </a:p>
        </p:txBody>
      </p:sp>
      <p:sp>
        <p:nvSpPr>
          <p:cNvPr id="30768" name="Line 47"/>
          <p:cNvSpPr/>
          <p:nvPr/>
        </p:nvSpPr>
        <p:spPr>
          <a:xfrm>
            <a:off x="1162050" y="3943350"/>
            <a:ext cx="3181350" cy="0"/>
          </a:xfrm>
          <a:prstGeom prst="line">
            <a:avLst/>
          </a:prstGeom>
          <a:ln w="38100" cap="flat" cmpd="sng">
            <a:solidFill>
              <a:schemeClr val="tx2"/>
            </a:solidFill>
            <a:prstDash val="solid"/>
            <a:miter/>
            <a:headEnd type="none" w="med" len="med"/>
            <a:tailEnd type="none" w="med" len="med"/>
          </a:ln>
        </p:spPr>
      </p:sp>
      <p:sp>
        <p:nvSpPr>
          <p:cNvPr id="30769" name="Line 49"/>
          <p:cNvSpPr/>
          <p:nvPr/>
        </p:nvSpPr>
        <p:spPr>
          <a:xfrm>
            <a:off x="1162050" y="4895850"/>
            <a:ext cx="3181350" cy="0"/>
          </a:xfrm>
          <a:prstGeom prst="line">
            <a:avLst/>
          </a:prstGeom>
          <a:ln w="38100" cap="flat" cmpd="sng">
            <a:solidFill>
              <a:schemeClr val="tx2"/>
            </a:solidFill>
            <a:prstDash val="solid"/>
            <a:miter/>
            <a:headEnd type="none" w="med" len="med"/>
            <a:tailEnd type="none" w="med" len="med"/>
          </a:ln>
        </p:spPr>
      </p:sp>
      <p:sp>
        <p:nvSpPr>
          <p:cNvPr id="30770" name="Line 50"/>
          <p:cNvSpPr/>
          <p:nvPr/>
        </p:nvSpPr>
        <p:spPr>
          <a:xfrm>
            <a:off x="1162050" y="3943350"/>
            <a:ext cx="1241425" cy="952500"/>
          </a:xfrm>
          <a:prstGeom prst="line">
            <a:avLst/>
          </a:prstGeom>
          <a:ln w="38100" cap="flat" cmpd="sng">
            <a:solidFill>
              <a:schemeClr val="tx2"/>
            </a:solidFill>
            <a:prstDash val="solid"/>
            <a:miter/>
            <a:headEnd type="none" w="med" len="med"/>
            <a:tailEnd type="none" w="med" len="med"/>
          </a:ln>
        </p:spPr>
      </p:sp>
      <p:sp>
        <p:nvSpPr>
          <p:cNvPr id="30771" name="Line 51"/>
          <p:cNvSpPr/>
          <p:nvPr/>
        </p:nvSpPr>
        <p:spPr>
          <a:xfrm flipH="1">
            <a:off x="3178175" y="3943350"/>
            <a:ext cx="1087438" cy="952500"/>
          </a:xfrm>
          <a:prstGeom prst="line">
            <a:avLst/>
          </a:prstGeom>
          <a:ln w="38100" cap="flat" cmpd="sng">
            <a:solidFill>
              <a:schemeClr val="tx2"/>
            </a:solidFill>
            <a:prstDash val="solid"/>
            <a:miter/>
            <a:headEnd type="none" w="med" len="med"/>
            <a:tailEnd type="none" w="med" len="med"/>
          </a:ln>
        </p:spPr>
      </p:sp>
      <p:sp>
        <p:nvSpPr>
          <p:cNvPr id="30772" name="Line 52"/>
          <p:cNvSpPr/>
          <p:nvPr/>
        </p:nvSpPr>
        <p:spPr>
          <a:xfrm>
            <a:off x="2765425" y="4876800"/>
            <a:ext cx="0" cy="1428750"/>
          </a:xfrm>
          <a:prstGeom prst="line">
            <a:avLst/>
          </a:prstGeom>
          <a:ln w="38100" cap="flat" cmpd="sng">
            <a:solidFill>
              <a:schemeClr val="tx2"/>
            </a:solidFill>
            <a:prstDash val="solid"/>
            <a:miter/>
            <a:headEnd type="none" w="med" len="med"/>
            <a:tailEnd type="none" w="med" len="med"/>
          </a:ln>
        </p:spPr>
      </p:sp>
      <p:sp>
        <p:nvSpPr>
          <p:cNvPr id="30773" name="Text Box 53"/>
          <p:cNvSpPr/>
          <p:nvPr/>
        </p:nvSpPr>
        <p:spPr>
          <a:xfrm>
            <a:off x="3565525" y="4384675"/>
            <a:ext cx="354013" cy="457200"/>
          </a:xfrm>
          <a:prstGeom prst="rect">
            <a:avLst/>
          </a:prstGeom>
          <a:noFill/>
          <a:ln w="9525">
            <a:noFill/>
          </a:ln>
        </p:spPr>
        <p:txBody>
          <a:bodyPr wrap="none" anchor="t">
            <a:spAutoFit/>
          </a:bodyPr>
          <a:p>
            <a:pPr algn="r" eaLnBrk="0" hangingPunct="0"/>
            <a:r>
              <a:rPr lang="en-US" altLang="zh-CN" sz="2400" dirty="0">
                <a:solidFill>
                  <a:srgbClr val="009999"/>
                </a:solidFill>
                <a:latin typeface="Times New Roman" panose="02020603050405020304" pitchFamily="18" charset="0"/>
                <a:ea typeface="宋体" panose="02010600030101010101" pitchFamily="2" charset="-122"/>
                <a:sym typeface="Times New Roman" panose="02020603050405020304" pitchFamily="18" charset="0"/>
              </a:rPr>
              <a:t>F</a:t>
            </a:r>
            <a:endParaRPr lang="en-US" altLang="zh-CN" sz="2400" u="sng" dirty="0">
              <a:solidFill>
                <a:srgbClr val="009999"/>
              </a:solidFill>
              <a:latin typeface="Times New Roman" panose="02020603050405020304" pitchFamily="18" charset="0"/>
              <a:ea typeface="宋体" panose="02010600030101010101" pitchFamily="2" charset="-122"/>
              <a:sym typeface="Times New Roman" panose="02020603050405020304" pitchFamily="18" charset="0"/>
            </a:endParaRPr>
          </a:p>
        </p:txBody>
      </p:sp>
      <p:sp>
        <p:nvSpPr>
          <p:cNvPr id="30774" name="Rectangle 60"/>
          <p:cNvSpPr/>
          <p:nvPr/>
        </p:nvSpPr>
        <p:spPr>
          <a:xfrm>
            <a:off x="2286000" y="1981200"/>
            <a:ext cx="5184775" cy="519113"/>
          </a:xfrm>
          <a:prstGeom prst="rect">
            <a:avLst/>
          </a:prstGeom>
          <a:solidFill>
            <a:srgbClr val="FF0000"/>
          </a:solidFill>
          <a:ln w="9525">
            <a:noFill/>
          </a:ln>
        </p:spPr>
        <p:txBody>
          <a:bodyPr wrap="none" anchor="t">
            <a:spAutoFit/>
          </a:bodyPr>
          <a:p>
            <a:pPr algn="ctr" eaLnBrk="0" hangingPunct="0"/>
            <a:r>
              <a:rPr lang="zh-CN" altLang="en-US" sz="2800" b="1" dirty="0">
                <a:solidFill>
                  <a:schemeClr val="bg1"/>
                </a:solidFill>
                <a:latin typeface="Arial" panose="020B0604020202020204" pitchFamily="34" charset="0"/>
                <a:ea typeface="黑体" panose="02010609060101010101" pitchFamily="49" charset="-122"/>
              </a:rPr>
              <a:t>程序结构清晰（只能结构化的）</a:t>
            </a:r>
            <a:endParaRPr lang="zh-CN" altLang="en-US" dirty="0">
              <a:latin typeface="Arial" panose="020B0604020202020204" pitchFamily="34" charset="0"/>
              <a:ea typeface="宋体" panose="02010600030101010101" pitchFamily="2" charset="-122"/>
            </a:endParaRPr>
          </a:p>
        </p:txBody>
      </p:sp>
      <p:sp>
        <p:nvSpPr>
          <p:cNvPr id="30775" name="Rectangle 61"/>
          <p:cNvSpPr/>
          <p:nvPr/>
        </p:nvSpPr>
        <p:spPr>
          <a:xfrm>
            <a:off x="2286000" y="1219200"/>
            <a:ext cx="5184775" cy="519113"/>
          </a:xfrm>
          <a:prstGeom prst="rect">
            <a:avLst/>
          </a:prstGeom>
          <a:solidFill>
            <a:srgbClr val="FF0000"/>
          </a:solidFill>
          <a:ln w="9525">
            <a:noFill/>
          </a:ln>
        </p:spPr>
        <p:txBody>
          <a:bodyPr wrap="none" anchor="t">
            <a:spAutoFit/>
          </a:bodyPr>
          <a:p>
            <a:pPr algn="ctr" eaLnBrk="0" hangingPunct="0"/>
            <a:r>
              <a:rPr lang="zh-CN" altLang="en-US" sz="2800" b="1" dirty="0">
                <a:solidFill>
                  <a:schemeClr val="bg1"/>
                </a:solidFill>
                <a:latin typeface="Arial" panose="020B0604020202020204" pitchFamily="34" charset="0"/>
                <a:ea typeface="黑体" panose="02010609060101010101" pitchFamily="49" charset="-122"/>
              </a:rPr>
              <a:t>符合自顶向下、逐步求精的思想</a:t>
            </a:r>
            <a:endParaRPr lang="zh-CN" altLang="en-US" dirty="0">
              <a:latin typeface="Arial" panose="020B0604020202020204" pitchFamily="34" charset="0"/>
              <a:ea typeface="宋体" panose="02010600030101010101" pitchFamily="2" charset="-122"/>
            </a:endParaRPr>
          </a:p>
        </p:txBody>
      </p:sp>
      <p:sp>
        <p:nvSpPr>
          <p:cNvPr id="30776" name="Rectangle 62"/>
          <p:cNvSpPr/>
          <p:nvPr/>
        </p:nvSpPr>
        <p:spPr>
          <a:xfrm>
            <a:off x="2154238" y="2833688"/>
            <a:ext cx="5541962" cy="519112"/>
          </a:xfrm>
          <a:prstGeom prst="rect">
            <a:avLst/>
          </a:prstGeom>
          <a:solidFill>
            <a:srgbClr val="FF0000"/>
          </a:solidFill>
          <a:ln w="9525">
            <a:noFill/>
          </a:ln>
        </p:spPr>
        <p:txBody>
          <a:bodyPr wrap="none" anchor="t">
            <a:spAutoFit/>
          </a:bodyPr>
          <a:p>
            <a:pPr algn="ctr" eaLnBrk="0" hangingPunct="0"/>
            <a:r>
              <a:rPr lang="zh-CN" altLang="en-US" sz="2800" b="1" dirty="0">
                <a:solidFill>
                  <a:schemeClr val="bg1"/>
                </a:solidFill>
                <a:latin typeface="Arial" panose="020B0604020202020204" pitchFamily="34" charset="0"/>
                <a:ea typeface="黑体" panose="02010609060101010101" pitchFamily="49" charset="-122"/>
              </a:rPr>
              <a:t>容易确定全局和局部数据的作用域</a:t>
            </a:r>
            <a:endParaRPr lang="zh-CN" altLang="en-US" dirty="0">
              <a:latin typeface="Arial" panose="020B0604020202020204" pitchFamily="34" charset="0"/>
              <a:ea typeface="宋体" panose="02010600030101010101" pitchFamily="2" charset="-122"/>
            </a:endParaRPr>
          </a:p>
        </p:txBody>
      </p:sp>
    </p:spTree>
  </p:cSld>
  <p:clrMapOvr>
    <a:masterClrMapping/>
  </p:clrMapOvr>
  <p:transition>
    <p:strips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0760"/>
                                        </p:tgtEl>
                                        <p:attrNameLst>
                                          <p:attrName>style.visibility</p:attrName>
                                        </p:attrNameLst>
                                      </p:cBhvr>
                                      <p:to>
                                        <p:strVal val="visible"/>
                                      </p:to>
                                    </p:set>
                                    <p:anim calcmode="lin" valueType="num">
                                      <p:cBhvr>
                                        <p:cTn id="7" dur="500" fill="hold"/>
                                        <p:tgtEl>
                                          <p:spTgt spid="30760"/>
                                        </p:tgtEl>
                                        <p:attrNameLst>
                                          <p:attrName>ppt_x</p:attrName>
                                        </p:attrNameLst>
                                      </p:cBhvr>
                                      <p:tavLst>
                                        <p:tav tm="0">
                                          <p:val>
                                            <p:strVal val="#ppt_x"/>
                                          </p:val>
                                        </p:tav>
                                        <p:tav tm="100000">
                                          <p:val>
                                            <p:strVal val="#ppt_x"/>
                                          </p:val>
                                        </p:tav>
                                      </p:tavLst>
                                    </p:anim>
                                    <p:anim calcmode="lin" valueType="num">
                                      <p:cBhvr>
                                        <p:cTn id="8" dur="500" fill="hold"/>
                                        <p:tgtEl>
                                          <p:spTgt spid="30760"/>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0761"/>
                                        </p:tgtEl>
                                        <p:attrNameLst>
                                          <p:attrName>style.visibility</p:attrName>
                                        </p:attrNameLst>
                                      </p:cBhvr>
                                      <p:to>
                                        <p:strVal val="visible"/>
                                      </p:to>
                                    </p:set>
                                    <p:anim calcmode="lin" valueType="num">
                                      <p:cBhvr>
                                        <p:cTn id="11" dur="500" fill="hold"/>
                                        <p:tgtEl>
                                          <p:spTgt spid="30761"/>
                                        </p:tgtEl>
                                        <p:attrNameLst>
                                          <p:attrName>ppt_x</p:attrName>
                                        </p:attrNameLst>
                                      </p:cBhvr>
                                      <p:tavLst>
                                        <p:tav tm="0">
                                          <p:val>
                                            <p:strVal val="#ppt_x"/>
                                          </p:val>
                                        </p:tav>
                                        <p:tav tm="100000">
                                          <p:val>
                                            <p:strVal val="#ppt_x"/>
                                          </p:val>
                                        </p:tav>
                                      </p:tavLst>
                                    </p:anim>
                                    <p:anim calcmode="lin" valueType="num">
                                      <p:cBhvr>
                                        <p:cTn id="12" dur="500" fill="hold"/>
                                        <p:tgtEl>
                                          <p:spTgt spid="30761"/>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0762"/>
                                        </p:tgtEl>
                                        <p:attrNameLst>
                                          <p:attrName>style.visibility</p:attrName>
                                        </p:attrNameLst>
                                      </p:cBhvr>
                                      <p:to>
                                        <p:strVal val="visible"/>
                                      </p:to>
                                    </p:set>
                                    <p:anim calcmode="lin" valueType="num">
                                      <p:cBhvr>
                                        <p:cTn id="15" dur="500" fill="hold"/>
                                        <p:tgtEl>
                                          <p:spTgt spid="30762"/>
                                        </p:tgtEl>
                                        <p:attrNameLst>
                                          <p:attrName>ppt_x</p:attrName>
                                        </p:attrNameLst>
                                      </p:cBhvr>
                                      <p:tavLst>
                                        <p:tav tm="0">
                                          <p:val>
                                            <p:strVal val="#ppt_x"/>
                                          </p:val>
                                        </p:tav>
                                        <p:tav tm="100000">
                                          <p:val>
                                            <p:strVal val="#ppt_x"/>
                                          </p:val>
                                        </p:tav>
                                      </p:tavLst>
                                    </p:anim>
                                    <p:anim calcmode="lin" valueType="num">
                                      <p:cBhvr>
                                        <p:cTn id="16" dur="500" fill="hold"/>
                                        <p:tgtEl>
                                          <p:spTgt spid="30762"/>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30763"/>
                                        </p:tgtEl>
                                        <p:attrNameLst>
                                          <p:attrName>style.visibility</p:attrName>
                                        </p:attrNameLst>
                                      </p:cBhvr>
                                      <p:to>
                                        <p:strVal val="visible"/>
                                      </p:to>
                                    </p:set>
                                    <p:anim calcmode="lin" valueType="num">
                                      <p:cBhvr>
                                        <p:cTn id="19" dur="500" fill="hold"/>
                                        <p:tgtEl>
                                          <p:spTgt spid="30763"/>
                                        </p:tgtEl>
                                        <p:attrNameLst>
                                          <p:attrName>ppt_x</p:attrName>
                                        </p:attrNameLst>
                                      </p:cBhvr>
                                      <p:tavLst>
                                        <p:tav tm="0">
                                          <p:val>
                                            <p:strVal val="#ppt_x"/>
                                          </p:val>
                                        </p:tav>
                                        <p:tav tm="100000">
                                          <p:val>
                                            <p:strVal val="#ppt_x"/>
                                          </p:val>
                                        </p:tav>
                                      </p:tavLst>
                                    </p:anim>
                                    <p:anim calcmode="lin" valueType="num">
                                      <p:cBhvr>
                                        <p:cTn id="20" dur="500" fill="hold"/>
                                        <p:tgtEl>
                                          <p:spTgt spid="30763"/>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30764"/>
                                        </p:tgtEl>
                                        <p:attrNameLst>
                                          <p:attrName>style.visibility</p:attrName>
                                        </p:attrNameLst>
                                      </p:cBhvr>
                                      <p:to>
                                        <p:strVal val="visible"/>
                                      </p:to>
                                    </p:set>
                                    <p:anim calcmode="lin" valueType="num">
                                      <p:cBhvr>
                                        <p:cTn id="23" dur="500" fill="hold"/>
                                        <p:tgtEl>
                                          <p:spTgt spid="30764"/>
                                        </p:tgtEl>
                                        <p:attrNameLst>
                                          <p:attrName>ppt_x</p:attrName>
                                        </p:attrNameLst>
                                      </p:cBhvr>
                                      <p:tavLst>
                                        <p:tav tm="0">
                                          <p:val>
                                            <p:strVal val="#ppt_x"/>
                                          </p:val>
                                        </p:tav>
                                        <p:tav tm="100000">
                                          <p:val>
                                            <p:strVal val="#ppt_x"/>
                                          </p:val>
                                        </p:tav>
                                      </p:tavLst>
                                    </p:anim>
                                    <p:anim calcmode="lin" valueType="num">
                                      <p:cBhvr>
                                        <p:cTn id="24" dur="500" fill="hold"/>
                                        <p:tgtEl>
                                          <p:spTgt spid="30764"/>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30768"/>
                                        </p:tgtEl>
                                        <p:attrNameLst>
                                          <p:attrName>style.visibility</p:attrName>
                                        </p:attrNameLst>
                                      </p:cBhvr>
                                      <p:to>
                                        <p:strVal val="visible"/>
                                      </p:to>
                                    </p:set>
                                    <p:anim calcmode="lin" valueType="num">
                                      <p:cBhvr>
                                        <p:cTn id="27" dur="500" fill="hold"/>
                                        <p:tgtEl>
                                          <p:spTgt spid="30768"/>
                                        </p:tgtEl>
                                        <p:attrNameLst>
                                          <p:attrName>ppt_x</p:attrName>
                                        </p:attrNameLst>
                                      </p:cBhvr>
                                      <p:tavLst>
                                        <p:tav tm="0">
                                          <p:val>
                                            <p:strVal val="#ppt_x"/>
                                          </p:val>
                                        </p:tav>
                                        <p:tav tm="100000">
                                          <p:val>
                                            <p:strVal val="#ppt_x"/>
                                          </p:val>
                                        </p:tav>
                                      </p:tavLst>
                                    </p:anim>
                                    <p:anim calcmode="lin" valueType="num">
                                      <p:cBhvr>
                                        <p:cTn id="28" dur="500" fill="hold"/>
                                        <p:tgtEl>
                                          <p:spTgt spid="30768"/>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30765"/>
                                        </p:tgtEl>
                                        <p:attrNameLst>
                                          <p:attrName>style.visibility</p:attrName>
                                        </p:attrNameLst>
                                      </p:cBhvr>
                                      <p:to>
                                        <p:strVal val="visible"/>
                                      </p:to>
                                    </p:set>
                                    <p:anim calcmode="lin" valueType="num">
                                      <p:cBhvr>
                                        <p:cTn id="33" dur="500" fill="hold"/>
                                        <p:tgtEl>
                                          <p:spTgt spid="30765"/>
                                        </p:tgtEl>
                                        <p:attrNameLst>
                                          <p:attrName>ppt_x</p:attrName>
                                        </p:attrNameLst>
                                      </p:cBhvr>
                                      <p:tavLst>
                                        <p:tav tm="0">
                                          <p:val>
                                            <p:strVal val="#ppt_x"/>
                                          </p:val>
                                        </p:tav>
                                        <p:tav tm="100000">
                                          <p:val>
                                            <p:strVal val="#ppt_x"/>
                                          </p:val>
                                        </p:tav>
                                      </p:tavLst>
                                    </p:anim>
                                    <p:anim calcmode="lin" valueType="num">
                                      <p:cBhvr>
                                        <p:cTn id="34" dur="500" fill="hold"/>
                                        <p:tgtEl>
                                          <p:spTgt spid="30765"/>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30766"/>
                                        </p:tgtEl>
                                        <p:attrNameLst>
                                          <p:attrName>style.visibility</p:attrName>
                                        </p:attrNameLst>
                                      </p:cBhvr>
                                      <p:to>
                                        <p:strVal val="visible"/>
                                      </p:to>
                                    </p:set>
                                    <p:anim calcmode="lin" valueType="num">
                                      <p:cBhvr>
                                        <p:cTn id="37" dur="500" fill="hold"/>
                                        <p:tgtEl>
                                          <p:spTgt spid="30766"/>
                                        </p:tgtEl>
                                        <p:attrNameLst>
                                          <p:attrName>ppt_x</p:attrName>
                                        </p:attrNameLst>
                                      </p:cBhvr>
                                      <p:tavLst>
                                        <p:tav tm="0">
                                          <p:val>
                                            <p:strVal val="#ppt_x"/>
                                          </p:val>
                                        </p:tav>
                                        <p:tav tm="100000">
                                          <p:val>
                                            <p:strVal val="#ppt_x"/>
                                          </p:val>
                                        </p:tav>
                                      </p:tavLst>
                                    </p:anim>
                                    <p:anim calcmode="lin" valueType="num">
                                      <p:cBhvr>
                                        <p:cTn id="38" dur="500" fill="hold"/>
                                        <p:tgtEl>
                                          <p:spTgt spid="30766"/>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30767"/>
                                        </p:tgtEl>
                                        <p:attrNameLst>
                                          <p:attrName>style.visibility</p:attrName>
                                        </p:attrNameLst>
                                      </p:cBhvr>
                                      <p:to>
                                        <p:strVal val="visible"/>
                                      </p:to>
                                    </p:set>
                                    <p:anim calcmode="lin" valueType="num">
                                      <p:cBhvr>
                                        <p:cTn id="41" dur="500" fill="hold"/>
                                        <p:tgtEl>
                                          <p:spTgt spid="30767"/>
                                        </p:tgtEl>
                                        <p:attrNameLst>
                                          <p:attrName>ppt_x</p:attrName>
                                        </p:attrNameLst>
                                      </p:cBhvr>
                                      <p:tavLst>
                                        <p:tav tm="0">
                                          <p:val>
                                            <p:strVal val="#ppt_x"/>
                                          </p:val>
                                        </p:tav>
                                        <p:tav tm="100000">
                                          <p:val>
                                            <p:strVal val="#ppt_x"/>
                                          </p:val>
                                        </p:tav>
                                      </p:tavLst>
                                    </p:anim>
                                    <p:anim calcmode="lin" valueType="num">
                                      <p:cBhvr>
                                        <p:cTn id="42" dur="500" fill="hold"/>
                                        <p:tgtEl>
                                          <p:spTgt spid="30767"/>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stCondLst>
                                    <p:cond delay="0"/>
                                  </p:stCondLst>
                                  <p:childTnLst>
                                    <p:set>
                                      <p:cBhvr>
                                        <p:cTn id="44" dur="1" fill="hold">
                                          <p:stCondLst>
                                            <p:cond delay="0"/>
                                          </p:stCondLst>
                                        </p:cTn>
                                        <p:tgtEl>
                                          <p:spTgt spid="30769"/>
                                        </p:tgtEl>
                                        <p:attrNameLst>
                                          <p:attrName>style.visibility</p:attrName>
                                        </p:attrNameLst>
                                      </p:cBhvr>
                                      <p:to>
                                        <p:strVal val="visible"/>
                                      </p:to>
                                    </p:set>
                                    <p:anim calcmode="lin" valueType="num">
                                      <p:cBhvr>
                                        <p:cTn id="45" dur="500" fill="hold"/>
                                        <p:tgtEl>
                                          <p:spTgt spid="30769"/>
                                        </p:tgtEl>
                                        <p:attrNameLst>
                                          <p:attrName>ppt_x</p:attrName>
                                        </p:attrNameLst>
                                      </p:cBhvr>
                                      <p:tavLst>
                                        <p:tav tm="0">
                                          <p:val>
                                            <p:strVal val="#ppt_x"/>
                                          </p:val>
                                        </p:tav>
                                        <p:tav tm="100000">
                                          <p:val>
                                            <p:strVal val="#ppt_x"/>
                                          </p:val>
                                        </p:tav>
                                      </p:tavLst>
                                    </p:anim>
                                    <p:anim calcmode="lin" valueType="num">
                                      <p:cBhvr>
                                        <p:cTn id="46" dur="500" fill="hold"/>
                                        <p:tgtEl>
                                          <p:spTgt spid="30769"/>
                                        </p:tgtEl>
                                        <p:attrNameLst>
                                          <p:attrName>ppt_y</p:attrName>
                                        </p:attrNameLst>
                                      </p:cBhvr>
                                      <p:tavLst>
                                        <p:tav tm="0">
                                          <p:val>
                                            <p:strVal val="1+#ppt_h/2"/>
                                          </p:val>
                                        </p:tav>
                                        <p:tav tm="100000">
                                          <p:val>
                                            <p:strVal val="#ppt_y"/>
                                          </p:val>
                                        </p:tav>
                                      </p:tavLst>
                                    </p:anim>
                                  </p:childTnLst>
                                </p:cTn>
                              </p:par>
                              <p:par>
                                <p:cTn id="47" presetID="2" presetClass="entr" presetSubtype="4" fill="hold" nodeType="withEffect">
                                  <p:stCondLst>
                                    <p:cond delay="0"/>
                                  </p:stCondLst>
                                  <p:childTnLst>
                                    <p:set>
                                      <p:cBhvr>
                                        <p:cTn id="48" dur="1" fill="hold">
                                          <p:stCondLst>
                                            <p:cond delay="0"/>
                                          </p:stCondLst>
                                        </p:cTn>
                                        <p:tgtEl>
                                          <p:spTgt spid="30771"/>
                                        </p:tgtEl>
                                        <p:attrNameLst>
                                          <p:attrName>style.visibility</p:attrName>
                                        </p:attrNameLst>
                                      </p:cBhvr>
                                      <p:to>
                                        <p:strVal val="visible"/>
                                      </p:to>
                                    </p:set>
                                    <p:anim calcmode="lin" valueType="num">
                                      <p:cBhvr>
                                        <p:cTn id="49" dur="500" fill="hold"/>
                                        <p:tgtEl>
                                          <p:spTgt spid="30771"/>
                                        </p:tgtEl>
                                        <p:attrNameLst>
                                          <p:attrName>ppt_x</p:attrName>
                                        </p:attrNameLst>
                                      </p:cBhvr>
                                      <p:tavLst>
                                        <p:tav tm="0">
                                          <p:val>
                                            <p:strVal val="#ppt_x"/>
                                          </p:val>
                                        </p:tav>
                                        <p:tav tm="100000">
                                          <p:val>
                                            <p:strVal val="#ppt_x"/>
                                          </p:val>
                                        </p:tav>
                                      </p:tavLst>
                                    </p:anim>
                                    <p:anim calcmode="lin" valueType="num">
                                      <p:cBhvr>
                                        <p:cTn id="50" dur="500" fill="hold"/>
                                        <p:tgtEl>
                                          <p:spTgt spid="30771"/>
                                        </p:tgtEl>
                                        <p:attrNameLst>
                                          <p:attrName>ppt_y</p:attrName>
                                        </p:attrNameLst>
                                      </p:cBhvr>
                                      <p:tavLst>
                                        <p:tav tm="0">
                                          <p:val>
                                            <p:strVal val="1+#ppt_h/2"/>
                                          </p:val>
                                        </p:tav>
                                        <p:tav tm="100000">
                                          <p:val>
                                            <p:strVal val="#ppt_y"/>
                                          </p:val>
                                        </p:tav>
                                      </p:tavLst>
                                    </p:anim>
                                  </p:childTnLst>
                                </p:cTn>
                              </p:par>
                              <p:par>
                                <p:cTn id="51" presetID="2" presetClass="entr" presetSubtype="4" fill="hold" nodeType="withEffect">
                                  <p:stCondLst>
                                    <p:cond delay="0"/>
                                  </p:stCondLst>
                                  <p:childTnLst>
                                    <p:set>
                                      <p:cBhvr>
                                        <p:cTn id="52" dur="1" fill="hold">
                                          <p:stCondLst>
                                            <p:cond delay="0"/>
                                          </p:stCondLst>
                                        </p:cTn>
                                        <p:tgtEl>
                                          <p:spTgt spid="30772"/>
                                        </p:tgtEl>
                                        <p:attrNameLst>
                                          <p:attrName>style.visibility</p:attrName>
                                        </p:attrNameLst>
                                      </p:cBhvr>
                                      <p:to>
                                        <p:strVal val="visible"/>
                                      </p:to>
                                    </p:set>
                                    <p:anim calcmode="lin" valueType="num">
                                      <p:cBhvr>
                                        <p:cTn id="53" dur="500" fill="hold"/>
                                        <p:tgtEl>
                                          <p:spTgt spid="30772"/>
                                        </p:tgtEl>
                                        <p:attrNameLst>
                                          <p:attrName>ppt_x</p:attrName>
                                        </p:attrNameLst>
                                      </p:cBhvr>
                                      <p:tavLst>
                                        <p:tav tm="0">
                                          <p:val>
                                            <p:strVal val="#ppt_x"/>
                                          </p:val>
                                        </p:tav>
                                        <p:tav tm="100000">
                                          <p:val>
                                            <p:strVal val="#ppt_x"/>
                                          </p:val>
                                        </p:tav>
                                      </p:tavLst>
                                    </p:anim>
                                    <p:anim calcmode="lin" valueType="num">
                                      <p:cBhvr>
                                        <p:cTn id="54" dur="500" fill="hold"/>
                                        <p:tgtEl>
                                          <p:spTgt spid="30772"/>
                                        </p:tgtEl>
                                        <p:attrNameLst>
                                          <p:attrName>ppt_y</p:attrName>
                                        </p:attrNameLst>
                                      </p:cBhvr>
                                      <p:tavLst>
                                        <p:tav tm="0">
                                          <p:val>
                                            <p:strVal val="1+#ppt_h/2"/>
                                          </p:val>
                                        </p:tav>
                                        <p:tav tm="100000">
                                          <p:val>
                                            <p:strVal val="#ppt_y"/>
                                          </p:val>
                                        </p:tav>
                                      </p:tavLst>
                                    </p:anim>
                                  </p:childTnLst>
                                </p:cTn>
                              </p:par>
                              <p:par>
                                <p:cTn id="55" presetID="2" presetClass="entr" presetSubtype="4" fill="hold" grpId="0" nodeType="withEffect">
                                  <p:stCondLst>
                                    <p:cond delay="0"/>
                                  </p:stCondLst>
                                  <p:childTnLst>
                                    <p:set>
                                      <p:cBhvr>
                                        <p:cTn id="56" dur="1" fill="hold">
                                          <p:stCondLst>
                                            <p:cond delay="0"/>
                                          </p:stCondLst>
                                        </p:cTn>
                                        <p:tgtEl>
                                          <p:spTgt spid="30773"/>
                                        </p:tgtEl>
                                        <p:attrNameLst>
                                          <p:attrName>style.visibility</p:attrName>
                                        </p:attrNameLst>
                                      </p:cBhvr>
                                      <p:to>
                                        <p:strVal val="visible"/>
                                      </p:to>
                                    </p:set>
                                    <p:anim calcmode="lin" valueType="num">
                                      <p:cBhvr>
                                        <p:cTn id="57" dur="500" fill="hold"/>
                                        <p:tgtEl>
                                          <p:spTgt spid="30773"/>
                                        </p:tgtEl>
                                        <p:attrNameLst>
                                          <p:attrName>ppt_x</p:attrName>
                                        </p:attrNameLst>
                                      </p:cBhvr>
                                      <p:tavLst>
                                        <p:tav tm="0">
                                          <p:val>
                                            <p:strVal val="#ppt_x"/>
                                          </p:val>
                                        </p:tav>
                                        <p:tav tm="100000">
                                          <p:val>
                                            <p:strVal val="#ppt_x"/>
                                          </p:val>
                                        </p:tav>
                                      </p:tavLst>
                                    </p:anim>
                                    <p:anim calcmode="lin" valueType="num">
                                      <p:cBhvr>
                                        <p:cTn id="58" dur="500" fill="hold"/>
                                        <p:tgtEl>
                                          <p:spTgt spid="30773"/>
                                        </p:tgtEl>
                                        <p:attrNameLst>
                                          <p:attrName>ppt_y</p:attrName>
                                        </p:attrNameLst>
                                      </p:cBhvr>
                                      <p:tavLst>
                                        <p:tav tm="0">
                                          <p:val>
                                            <p:strVal val="1+#ppt_h/2"/>
                                          </p:val>
                                        </p:tav>
                                        <p:tav tm="100000">
                                          <p:val>
                                            <p:strVal val="#ppt_y"/>
                                          </p:val>
                                        </p:tav>
                                      </p:tavLst>
                                    </p:anim>
                                  </p:childTnLst>
                                </p:cTn>
                              </p:par>
                              <p:par>
                                <p:cTn id="59" presetID="2" presetClass="entr" presetSubtype="4" fill="hold" nodeType="withEffect">
                                  <p:stCondLst>
                                    <p:cond delay="0"/>
                                  </p:stCondLst>
                                  <p:childTnLst>
                                    <p:set>
                                      <p:cBhvr>
                                        <p:cTn id="60" dur="1" fill="hold">
                                          <p:stCondLst>
                                            <p:cond delay="0"/>
                                          </p:stCondLst>
                                        </p:cTn>
                                        <p:tgtEl>
                                          <p:spTgt spid="30770"/>
                                        </p:tgtEl>
                                        <p:attrNameLst>
                                          <p:attrName>style.visibility</p:attrName>
                                        </p:attrNameLst>
                                      </p:cBhvr>
                                      <p:to>
                                        <p:strVal val="visible"/>
                                      </p:to>
                                    </p:set>
                                    <p:anim calcmode="lin" valueType="num">
                                      <p:cBhvr>
                                        <p:cTn id="61" dur="500" fill="hold"/>
                                        <p:tgtEl>
                                          <p:spTgt spid="30770"/>
                                        </p:tgtEl>
                                        <p:attrNameLst>
                                          <p:attrName>ppt_x</p:attrName>
                                        </p:attrNameLst>
                                      </p:cBhvr>
                                      <p:tavLst>
                                        <p:tav tm="0">
                                          <p:val>
                                            <p:strVal val="#ppt_x"/>
                                          </p:val>
                                        </p:tav>
                                        <p:tav tm="100000">
                                          <p:val>
                                            <p:strVal val="#ppt_x"/>
                                          </p:val>
                                        </p:tav>
                                      </p:tavLst>
                                    </p:anim>
                                    <p:anim calcmode="lin" valueType="num">
                                      <p:cBhvr>
                                        <p:cTn id="62" dur="500" fill="hold"/>
                                        <p:tgtEl>
                                          <p:spTgt spid="30770"/>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30774"/>
                                        </p:tgtEl>
                                        <p:attrNameLst>
                                          <p:attrName>style.visibility</p:attrName>
                                        </p:attrNameLst>
                                      </p:cBhvr>
                                      <p:to>
                                        <p:strVal val="visible"/>
                                      </p:to>
                                    </p:set>
                                    <p:anim calcmode="lin" valueType="num">
                                      <p:cBhvr>
                                        <p:cTn id="67" dur="500" fill="hold"/>
                                        <p:tgtEl>
                                          <p:spTgt spid="30774"/>
                                        </p:tgtEl>
                                        <p:attrNameLst>
                                          <p:attrName>ppt_x</p:attrName>
                                        </p:attrNameLst>
                                      </p:cBhvr>
                                      <p:tavLst>
                                        <p:tav tm="0">
                                          <p:val>
                                            <p:strVal val="#ppt_x"/>
                                          </p:val>
                                        </p:tav>
                                        <p:tav tm="100000">
                                          <p:val>
                                            <p:strVal val="#ppt_x"/>
                                          </p:val>
                                        </p:tav>
                                      </p:tavLst>
                                    </p:anim>
                                    <p:anim calcmode="lin" valueType="num">
                                      <p:cBhvr>
                                        <p:cTn id="68" dur="500" fill="hold"/>
                                        <p:tgtEl>
                                          <p:spTgt spid="30774"/>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grpId="0" nodeType="clickEffect">
                                  <p:stCondLst>
                                    <p:cond delay="0"/>
                                  </p:stCondLst>
                                  <p:childTnLst>
                                    <p:set>
                                      <p:cBhvr>
                                        <p:cTn id="72" dur="1" fill="hold">
                                          <p:stCondLst>
                                            <p:cond delay="0"/>
                                          </p:stCondLst>
                                        </p:cTn>
                                        <p:tgtEl>
                                          <p:spTgt spid="30776"/>
                                        </p:tgtEl>
                                        <p:attrNameLst>
                                          <p:attrName>style.visibility</p:attrName>
                                        </p:attrNameLst>
                                      </p:cBhvr>
                                      <p:to>
                                        <p:strVal val="visible"/>
                                      </p:to>
                                    </p:set>
                                    <p:anim calcmode="lin" valueType="num">
                                      <p:cBhvr>
                                        <p:cTn id="73" dur="500" fill="hold"/>
                                        <p:tgtEl>
                                          <p:spTgt spid="30776"/>
                                        </p:tgtEl>
                                        <p:attrNameLst>
                                          <p:attrName>ppt_x</p:attrName>
                                        </p:attrNameLst>
                                      </p:cBhvr>
                                      <p:tavLst>
                                        <p:tav tm="0">
                                          <p:val>
                                            <p:strVal val="#ppt_x"/>
                                          </p:val>
                                        </p:tav>
                                        <p:tav tm="100000">
                                          <p:val>
                                            <p:strVal val="#ppt_x"/>
                                          </p:val>
                                        </p:tav>
                                      </p:tavLst>
                                    </p:anim>
                                    <p:anim calcmode="lin" valueType="num">
                                      <p:cBhvr>
                                        <p:cTn id="74" dur="500" fill="hold"/>
                                        <p:tgtEl>
                                          <p:spTgt spid="30776"/>
                                        </p:tgtEl>
                                        <p:attrNameLst>
                                          <p:attrName>ppt_y</p:attrName>
                                        </p:attrNameLst>
                                      </p:cBhvr>
                                      <p:tavLst>
                                        <p:tav tm="0">
                                          <p:val>
                                            <p:strVal val="1+#ppt_h/2"/>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 presetClass="entr" presetSubtype="4" fill="hold" grpId="0" nodeType="clickEffect">
                                  <p:stCondLst>
                                    <p:cond delay="0"/>
                                  </p:stCondLst>
                                  <p:childTnLst>
                                    <p:set>
                                      <p:cBhvr>
                                        <p:cTn id="78" dur="1" fill="hold">
                                          <p:stCondLst>
                                            <p:cond delay="0"/>
                                          </p:stCondLst>
                                        </p:cTn>
                                        <p:tgtEl>
                                          <p:spTgt spid="30775"/>
                                        </p:tgtEl>
                                        <p:attrNameLst>
                                          <p:attrName>style.visibility</p:attrName>
                                        </p:attrNameLst>
                                      </p:cBhvr>
                                      <p:to>
                                        <p:strVal val="visible"/>
                                      </p:to>
                                    </p:set>
                                    <p:anim calcmode="lin" valueType="num">
                                      <p:cBhvr>
                                        <p:cTn id="79" dur="500" fill="hold"/>
                                        <p:tgtEl>
                                          <p:spTgt spid="30775"/>
                                        </p:tgtEl>
                                        <p:attrNameLst>
                                          <p:attrName>ppt_x</p:attrName>
                                        </p:attrNameLst>
                                      </p:cBhvr>
                                      <p:tavLst>
                                        <p:tav tm="0">
                                          <p:val>
                                            <p:strVal val="#ppt_x"/>
                                          </p:val>
                                        </p:tav>
                                        <p:tav tm="100000">
                                          <p:val>
                                            <p:strVal val="#ppt_x"/>
                                          </p:val>
                                        </p:tav>
                                      </p:tavLst>
                                    </p:anim>
                                    <p:anim calcmode="lin" valueType="num">
                                      <p:cBhvr>
                                        <p:cTn id="80" dur="500" fill="hold"/>
                                        <p:tgtEl>
                                          <p:spTgt spid="3077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60" grpId="0" bldLvl="0" animBg="1"/>
      <p:bldP spid="30762" grpId="0" bldLvl="0"/>
      <p:bldP spid="30763" grpId="0" bldLvl="0"/>
      <p:bldP spid="30765" grpId="0" bldLvl="0"/>
      <p:bldP spid="30766" grpId="0" bldLvl="0"/>
      <p:bldP spid="30767" grpId="0" bldLvl="0"/>
      <p:bldP spid="30773" grpId="0" bldLvl="0"/>
      <p:bldP spid="30774" grpId="0" bldLvl="0" animBg="1"/>
      <p:bldP spid="30775" grpId="0" bldLvl="0" animBg="1"/>
      <p:bldP spid="30776" grpId="0" bldLvl="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2769" name="日期占位符 3"/>
          <p:cNvSpPr>
            <a:spLocks noGrp="1"/>
          </p:cNvSpPr>
          <p:nvPr>
            <p:ph type="dt" sz="half" idx="10"/>
          </p:nvPr>
        </p:nvSpPr>
        <p:spPr>
          <a:ln/>
        </p:spPr>
        <p:txBody>
          <a:bodyPr wrap="none" lIns="92075" tIns="46038" rIns="92075" bIns="46038" anchor="ctr"/>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fld id="{BB962C8B-B14F-4D97-AF65-F5344CB8AC3E}" type="datetime1">
              <a:rPr lang="zh-CN" altLang="en-US" sz="1400" dirty="0">
                <a:solidFill>
                  <a:schemeClr val="hlink"/>
                </a:solidFill>
              </a:rPr>
            </a:fld>
            <a:endParaRPr lang="zh-CN" altLang="en-US" sz="1400" dirty="0">
              <a:solidFill>
                <a:schemeClr val="hlink"/>
              </a:solidFill>
            </a:endParaRPr>
          </a:p>
        </p:txBody>
      </p:sp>
      <p:sp>
        <p:nvSpPr>
          <p:cNvPr id="32770" name="灯片编号占位符 3"/>
          <p:cNvSpPr>
            <a:spLocks noGrp="1"/>
          </p:cNvSpPr>
          <p:nvPr/>
        </p:nvSpPr>
        <p:spPr>
          <a:xfrm>
            <a:off x="7010400" y="6248400"/>
            <a:ext cx="1905000" cy="457200"/>
          </a:xfrm>
          <a:prstGeom prst="rect">
            <a:avLst/>
          </a:prstGeom>
          <a:noFill/>
          <a:ln w="9525">
            <a:noFill/>
          </a:ln>
        </p:spPr>
        <p:txBody>
          <a:bodyPr lIns="92075" tIns="46038" rIns="92075" bIns="46038" anchor="t"/>
          <a:p>
            <a:pPr eaLnBrk="0" hangingPunct="0"/>
            <a:fld id="{9A0DB2DC-4C9A-4742-B13C-FB6460FD3503}" type="slidenum">
              <a:rPr lang="en-US" altLang="zh-CN" dirty="0">
                <a:latin typeface="Arial" panose="020B0604020202020204" pitchFamily="34" charset="0"/>
                <a:ea typeface="宋体" panose="02010600030101010101" pitchFamily="2" charset="-122"/>
              </a:rPr>
            </a:fld>
            <a:endParaRPr lang="en-US" altLang="zh-CN" dirty="0">
              <a:latin typeface="Arial" panose="020B0604020202020204" pitchFamily="34" charset="0"/>
              <a:ea typeface="宋体" panose="02010600030101010101" pitchFamily="2" charset="-122"/>
            </a:endParaRPr>
          </a:p>
        </p:txBody>
      </p:sp>
      <p:sp>
        <p:nvSpPr>
          <p:cNvPr id="32771" name="Rectangle 2"/>
          <p:cNvSpPr/>
          <p:nvPr/>
        </p:nvSpPr>
        <p:spPr>
          <a:xfrm>
            <a:off x="1363663" y="3495675"/>
            <a:ext cx="34925" cy="168275"/>
          </a:xfrm>
          <a:prstGeom prst="rect">
            <a:avLst/>
          </a:prstGeom>
          <a:noFill/>
          <a:ln w="9525">
            <a:noFill/>
          </a:ln>
        </p:spPr>
        <p:txBody>
          <a:bodyPr wrap="none" lIns="0" tIns="0" rIns="0" bIns="0" anchor="t">
            <a:spAutoFit/>
          </a:bodyPr>
          <a:p>
            <a:pPr algn="r" eaLnBrk="0" hangingPunct="0"/>
            <a:r>
              <a:rPr lang="en-US" altLang="zh-CN" sz="1100" dirty="0">
                <a:solidFill>
                  <a:srgbClr val="000000"/>
                </a:solidFill>
                <a:latin typeface="Times New Roman" panose="02020603050405020304" pitchFamily="18" charset="0"/>
                <a:ea typeface="宋体" panose="02010600030101010101" pitchFamily="2" charset="-122"/>
                <a:sym typeface="Times New Roman" panose="02020603050405020304" pitchFamily="18" charset="0"/>
              </a:rPr>
              <a:t> </a:t>
            </a:r>
            <a:endParaRPr lang="en-US" altLang="zh-CN" sz="2400" u="sng" dirty="0">
              <a:solidFill>
                <a:srgbClr val="009999"/>
              </a:solidFill>
              <a:latin typeface="Times New Roman" panose="02020603050405020304" pitchFamily="18" charset="0"/>
              <a:ea typeface="宋体" panose="02010600030101010101" pitchFamily="2" charset="-122"/>
              <a:sym typeface="Times New Roman" panose="02020603050405020304" pitchFamily="18" charset="0"/>
            </a:endParaRPr>
          </a:p>
        </p:txBody>
      </p:sp>
      <p:grpSp>
        <p:nvGrpSpPr>
          <p:cNvPr id="32772" name="Group 3"/>
          <p:cNvGrpSpPr>
            <a:grpSpLocks noChangeAspect="1"/>
          </p:cNvGrpSpPr>
          <p:nvPr/>
        </p:nvGrpSpPr>
        <p:grpSpPr>
          <a:xfrm>
            <a:off x="117475" y="0"/>
            <a:ext cx="9026525" cy="6858000"/>
            <a:chOff x="0" y="0"/>
            <a:chExt cx="5686" cy="4320"/>
          </a:xfrm>
        </p:grpSpPr>
        <p:pic>
          <p:nvPicPr>
            <p:cNvPr id="32773" name="Picture 4"/>
            <p:cNvPicPr>
              <a:picLocks noChangeAspect="1"/>
            </p:cNvPicPr>
            <p:nvPr/>
          </p:nvPicPr>
          <p:blipFill>
            <a:blip r:embed="rId1"/>
            <a:stretch>
              <a:fillRect/>
            </a:stretch>
          </p:blipFill>
          <p:spPr>
            <a:xfrm>
              <a:off x="70" y="0"/>
              <a:ext cx="5616" cy="2016"/>
            </a:xfrm>
            <a:prstGeom prst="rect">
              <a:avLst/>
            </a:prstGeom>
            <a:noFill/>
            <a:ln w="9525">
              <a:noFill/>
            </a:ln>
          </p:spPr>
        </p:pic>
        <p:pic>
          <p:nvPicPr>
            <p:cNvPr id="32774" name="Picture 5"/>
            <p:cNvPicPr>
              <a:picLocks noChangeAspect="1"/>
            </p:cNvPicPr>
            <p:nvPr/>
          </p:nvPicPr>
          <p:blipFill>
            <a:blip r:embed="rId2"/>
            <a:stretch>
              <a:fillRect/>
            </a:stretch>
          </p:blipFill>
          <p:spPr>
            <a:xfrm>
              <a:off x="0" y="2016"/>
              <a:ext cx="5675" cy="2304"/>
            </a:xfrm>
            <a:prstGeom prst="rect">
              <a:avLst/>
            </a:prstGeom>
            <a:solidFill>
              <a:srgbClr val="FFFF99"/>
            </a:solidFill>
            <a:ln w="9525" cap="flat" cmpd="sng">
              <a:solidFill>
                <a:srgbClr val="FFFF00"/>
              </a:solidFill>
              <a:prstDash val="solid"/>
              <a:miter/>
              <a:headEnd type="none" w="med" len="med"/>
              <a:tailEnd type="none" w="med" len="med"/>
            </a:ln>
          </p:spPr>
        </p:pic>
      </p:grpSp>
      <p:pic>
        <p:nvPicPr>
          <p:cNvPr id="32775" name="Picture 6" descr="T-0050"/>
          <p:cNvPicPr>
            <a:picLocks noChangeAspect="1"/>
          </p:cNvPicPr>
          <p:nvPr/>
        </p:nvPicPr>
        <p:blipFill>
          <a:blip r:embed="rId3"/>
          <a:stretch>
            <a:fillRect/>
          </a:stretch>
        </p:blipFill>
        <p:spPr>
          <a:xfrm>
            <a:off x="0" y="0"/>
            <a:ext cx="457200" cy="6858000"/>
          </a:xfrm>
          <a:prstGeom prst="rect">
            <a:avLst/>
          </a:prstGeom>
          <a:noFill/>
          <a:ln w="9525">
            <a:noFill/>
          </a:ln>
        </p:spPr>
      </p:pic>
      <p:sp>
        <p:nvSpPr>
          <p:cNvPr id="32776" name="Text Box 7"/>
          <p:cNvSpPr/>
          <p:nvPr/>
        </p:nvSpPr>
        <p:spPr>
          <a:xfrm>
            <a:off x="1143000" y="228600"/>
            <a:ext cx="1143000" cy="641350"/>
          </a:xfrm>
          <a:prstGeom prst="rect">
            <a:avLst/>
          </a:prstGeom>
          <a:noFill/>
          <a:ln w="9525">
            <a:noFill/>
          </a:ln>
        </p:spPr>
        <p:txBody>
          <a:bodyPr anchor="t">
            <a:spAutoFit/>
          </a:bodyPr>
          <a:p>
            <a:pPr algn="r" eaLnBrk="0" hangingPunct="0"/>
            <a:r>
              <a:rPr lang="zh-CN" altLang="en-US" sz="3600" u="sng" dirty="0">
                <a:solidFill>
                  <a:srgbClr val="FF3300"/>
                </a:solidFill>
                <a:latin typeface="Times New Roman" panose="02020603050405020304" pitchFamily="18" charset="0"/>
                <a:ea typeface="宋体" panose="02010600030101010101" pitchFamily="2" charset="-122"/>
                <a:sym typeface="Times New Roman" panose="02020603050405020304" pitchFamily="18" charset="0"/>
              </a:rPr>
              <a:t>示例</a:t>
            </a:r>
            <a:endParaRPr lang="zh-CN" altLang="en-US" sz="2400" u="sng" dirty="0">
              <a:solidFill>
                <a:srgbClr val="009999"/>
              </a:solidFill>
              <a:latin typeface="Times New Roman" panose="02020603050405020304" pitchFamily="18" charset="0"/>
              <a:ea typeface="宋体" panose="02010600030101010101" pitchFamily="2" charset="-122"/>
              <a:sym typeface="Times New Roman" panose="02020603050405020304" pitchFamily="18" charset="0"/>
            </a:endParaRPr>
          </a:p>
        </p:txBody>
      </p:sp>
    </p:spTree>
  </p:cSld>
  <p:clrMapOvr>
    <a:masterClrMapping/>
  </p:clrMapOvr>
  <p:transition>
    <p:dissolv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3793" name="日期占位符 3"/>
          <p:cNvSpPr>
            <a:spLocks noGrp="1"/>
          </p:cNvSpPr>
          <p:nvPr>
            <p:ph type="dt" sz="half" idx="10"/>
          </p:nvPr>
        </p:nvSpPr>
        <p:spPr>
          <a:ln/>
        </p:spPr>
        <p:txBody>
          <a:bodyPr wrap="none" lIns="92075" tIns="46038" rIns="92075" bIns="46038" anchor="ctr"/>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fld id="{BB962C8B-B14F-4D97-AF65-F5344CB8AC3E}" type="datetime1">
              <a:rPr lang="zh-CN" altLang="en-US" sz="1400" dirty="0">
                <a:solidFill>
                  <a:schemeClr val="hlink"/>
                </a:solidFill>
              </a:rPr>
            </a:fld>
            <a:endParaRPr lang="zh-CN" altLang="en-US" sz="1400" dirty="0">
              <a:solidFill>
                <a:schemeClr val="hlink"/>
              </a:solidFill>
            </a:endParaRPr>
          </a:p>
        </p:txBody>
      </p:sp>
      <p:sp>
        <p:nvSpPr>
          <p:cNvPr id="33794" name="灯片编号占位符 3"/>
          <p:cNvSpPr>
            <a:spLocks noGrp="1"/>
          </p:cNvSpPr>
          <p:nvPr/>
        </p:nvSpPr>
        <p:spPr>
          <a:xfrm>
            <a:off x="7010400" y="6248400"/>
            <a:ext cx="1905000" cy="457200"/>
          </a:xfrm>
          <a:prstGeom prst="rect">
            <a:avLst/>
          </a:prstGeom>
          <a:noFill/>
          <a:ln w="9525">
            <a:noFill/>
          </a:ln>
        </p:spPr>
        <p:txBody>
          <a:bodyPr lIns="92075" tIns="46038" rIns="92075" bIns="46038" anchor="t"/>
          <a:p>
            <a:pPr eaLnBrk="0" hangingPunct="0"/>
            <a:fld id="{9A0DB2DC-4C9A-4742-B13C-FB6460FD3503}" type="slidenum">
              <a:rPr lang="en-US" altLang="zh-CN" dirty="0">
                <a:latin typeface="Arial" panose="020B0604020202020204" pitchFamily="34" charset="0"/>
                <a:ea typeface="宋体" panose="02010600030101010101" pitchFamily="2" charset="-122"/>
              </a:rPr>
            </a:fld>
            <a:endParaRPr lang="en-US" altLang="zh-CN" dirty="0">
              <a:latin typeface="Arial" panose="020B0604020202020204" pitchFamily="34" charset="0"/>
              <a:ea typeface="宋体" panose="02010600030101010101" pitchFamily="2" charset="-122"/>
            </a:endParaRPr>
          </a:p>
        </p:txBody>
      </p:sp>
      <p:grpSp>
        <p:nvGrpSpPr>
          <p:cNvPr id="33795" name="Group 3"/>
          <p:cNvGrpSpPr/>
          <p:nvPr/>
        </p:nvGrpSpPr>
        <p:grpSpPr>
          <a:xfrm>
            <a:off x="0" y="0"/>
            <a:ext cx="9144000" cy="6067425"/>
            <a:chOff x="0" y="0"/>
            <a:chExt cx="5760" cy="3822"/>
          </a:xfrm>
        </p:grpSpPr>
        <p:pic>
          <p:nvPicPr>
            <p:cNvPr id="33796" name="Picture 4"/>
            <p:cNvPicPr>
              <a:picLocks noChangeAspect="1"/>
            </p:cNvPicPr>
            <p:nvPr/>
          </p:nvPicPr>
          <p:blipFill>
            <a:blip r:embed="rId1"/>
            <a:stretch>
              <a:fillRect/>
            </a:stretch>
          </p:blipFill>
          <p:spPr>
            <a:xfrm>
              <a:off x="0" y="0"/>
              <a:ext cx="5760" cy="3822"/>
            </a:xfrm>
            <a:prstGeom prst="rect">
              <a:avLst/>
            </a:prstGeom>
            <a:solidFill>
              <a:srgbClr val="3333FF"/>
            </a:solidFill>
            <a:ln w="9525">
              <a:noFill/>
            </a:ln>
          </p:spPr>
        </p:pic>
        <p:sp>
          <p:nvSpPr>
            <p:cNvPr id="33797" name="Line 5"/>
            <p:cNvSpPr/>
            <p:nvPr/>
          </p:nvSpPr>
          <p:spPr>
            <a:xfrm>
              <a:off x="2699" y="1248"/>
              <a:ext cx="1" cy="1680"/>
            </a:xfrm>
            <a:prstGeom prst="line">
              <a:avLst/>
            </a:prstGeom>
            <a:ln w="38100" cap="flat" cmpd="sng">
              <a:solidFill>
                <a:srgbClr val="FF3300"/>
              </a:solidFill>
              <a:prstDash val="solid"/>
              <a:miter/>
              <a:headEnd type="none" w="med" len="med"/>
              <a:tailEnd type="none" w="med" len="med"/>
            </a:ln>
          </p:spPr>
        </p:sp>
        <p:sp>
          <p:nvSpPr>
            <p:cNvPr id="33798" name="Line 6"/>
            <p:cNvSpPr/>
            <p:nvPr/>
          </p:nvSpPr>
          <p:spPr>
            <a:xfrm>
              <a:off x="1706" y="1909"/>
              <a:ext cx="1" cy="1056"/>
            </a:xfrm>
            <a:prstGeom prst="line">
              <a:avLst/>
            </a:prstGeom>
            <a:ln w="38100" cap="flat" cmpd="sng">
              <a:solidFill>
                <a:srgbClr val="3333FF"/>
              </a:solidFill>
              <a:prstDash val="solid"/>
              <a:miter/>
              <a:headEnd type="none" w="med" len="med"/>
              <a:tailEnd type="none" w="med" len="med"/>
            </a:ln>
          </p:spPr>
        </p:sp>
        <p:sp>
          <p:nvSpPr>
            <p:cNvPr id="33799" name="Line 7"/>
            <p:cNvSpPr/>
            <p:nvPr/>
          </p:nvSpPr>
          <p:spPr>
            <a:xfrm>
              <a:off x="3936" y="1584"/>
              <a:ext cx="1" cy="1344"/>
            </a:xfrm>
            <a:prstGeom prst="line">
              <a:avLst/>
            </a:prstGeom>
            <a:ln w="38100" cap="flat" cmpd="sng">
              <a:solidFill>
                <a:schemeClr val="tx1"/>
              </a:solidFill>
              <a:prstDash val="solid"/>
              <a:miter/>
              <a:headEnd type="none" w="med" len="med"/>
              <a:tailEnd type="none" w="med" len="med"/>
            </a:ln>
          </p:spPr>
        </p:sp>
        <p:sp>
          <p:nvSpPr>
            <p:cNvPr id="33800" name="Line 8"/>
            <p:cNvSpPr/>
            <p:nvPr/>
          </p:nvSpPr>
          <p:spPr>
            <a:xfrm>
              <a:off x="4427" y="1584"/>
              <a:ext cx="1" cy="1344"/>
            </a:xfrm>
            <a:prstGeom prst="line">
              <a:avLst/>
            </a:prstGeom>
            <a:ln w="38100" cap="flat" cmpd="sng">
              <a:solidFill>
                <a:schemeClr val="tx1"/>
              </a:solidFill>
              <a:prstDash val="solid"/>
              <a:miter/>
              <a:headEnd type="none" w="med" len="med"/>
              <a:tailEnd type="none" w="med" len="med"/>
            </a:ln>
          </p:spPr>
        </p:sp>
        <p:sp>
          <p:nvSpPr>
            <p:cNvPr id="33801" name="Line 9"/>
            <p:cNvSpPr/>
            <p:nvPr/>
          </p:nvSpPr>
          <p:spPr>
            <a:xfrm>
              <a:off x="240" y="1248"/>
              <a:ext cx="4704" cy="1"/>
            </a:xfrm>
            <a:prstGeom prst="line">
              <a:avLst/>
            </a:prstGeom>
            <a:ln w="38100" cap="flat" cmpd="sng">
              <a:solidFill>
                <a:srgbClr val="FF6600"/>
              </a:solidFill>
              <a:prstDash val="solid"/>
              <a:miter/>
              <a:headEnd type="none" w="med" len="med"/>
              <a:tailEnd type="none" w="med" len="med"/>
            </a:ln>
          </p:spPr>
        </p:sp>
        <p:sp>
          <p:nvSpPr>
            <p:cNvPr id="33802" name="Line 10"/>
            <p:cNvSpPr/>
            <p:nvPr/>
          </p:nvSpPr>
          <p:spPr>
            <a:xfrm>
              <a:off x="240" y="1920"/>
              <a:ext cx="2448" cy="1"/>
            </a:xfrm>
            <a:prstGeom prst="line">
              <a:avLst/>
            </a:prstGeom>
            <a:ln w="38100" cap="flat" cmpd="sng">
              <a:solidFill>
                <a:srgbClr val="0000FF"/>
              </a:solidFill>
              <a:prstDash val="solid"/>
              <a:miter/>
              <a:headEnd type="none" w="med" len="med"/>
              <a:tailEnd type="none" w="med" len="med"/>
            </a:ln>
          </p:spPr>
        </p:sp>
        <p:sp>
          <p:nvSpPr>
            <p:cNvPr id="33803" name="Line 11"/>
            <p:cNvSpPr/>
            <p:nvPr/>
          </p:nvSpPr>
          <p:spPr>
            <a:xfrm>
              <a:off x="2688" y="1573"/>
              <a:ext cx="2256" cy="1"/>
            </a:xfrm>
            <a:prstGeom prst="line">
              <a:avLst/>
            </a:prstGeom>
            <a:ln w="57150" cap="flat" cmpd="sng">
              <a:solidFill>
                <a:schemeClr val="tx1"/>
              </a:solidFill>
              <a:prstDash val="solid"/>
              <a:miter/>
              <a:headEnd type="none" w="med" len="med"/>
              <a:tailEnd type="none" w="med" len="med"/>
            </a:ln>
          </p:spPr>
        </p:sp>
        <p:sp>
          <p:nvSpPr>
            <p:cNvPr id="33804" name="Line 12"/>
            <p:cNvSpPr/>
            <p:nvPr/>
          </p:nvSpPr>
          <p:spPr>
            <a:xfrm>
              <a:off x="240" y="576"/>
              <a:ext cx="5184" cy="1"/>
            </a:xfrm>
            <a:prstGeom prst="line">
              <a:avLst/>
            </a:prstGeom>
            <a:ln w="57150" cap="flat" cmpd="sng">
              <a:solidFill>
                <a:srgbClr val="993300"/>
              </a:solidFill>
              <a:prstDash val="solid"/>
              <a:miter/>
              <a:headEnd type="none" w="med" len="med"/>
              <a:tailEnd type="none" w="med" len="med"/>
            </a:ln>
          </p:spPr>
        </p:sp>
        <p:sp>
          <p:nvSpPr>
            <p:cNvPr id="33805" name="Line 13"/>
            <p:cNvSpPr/>
            <p:nvPr/>
          </p:nvSpPr>
          <p:spPr>
            <a:xfrm>
              <a:off x="240" y="3264"/>
              <a:ext cx="5184" cy="1"/>
            </a:xfrm>
            <a:prstGeom prst="line">
              <a:avLst/>
            </a:prstGeom>
            <a:ln w="57150" cap="flat" cmpd="sng">
              <a:solidFill>
                <a:srgbClr val="993300"/>
              </a:solidFill>
              <a:prstDash val="solid"/>
              <a:miter/>
              <a:headEnd type="none" w="med" len="med"/>
              <a:tailEnd type="none" w="med" len="med"/>
            </a:ln>
          </p:spPr>
        </p:sp>
        <p:sp>
          <p:nvSpPr>
            <p:cNvPr id="33806" name="Line 14"/>
            <p:cNvSpPr/>
            <p:nvPr/>
          </p:nvSpPr>
          <p:spPr>
            <a:xfrm>
              <a:off x="240" y="2928"/>
              <a:ext cx="4704" cy="1"/>
            </a:xfrm>
            <a:prstGeom prst="line">
              <a:avLst/>
            </a:prstGeom>
            <a:ln w="57150" cap="flat" cmpd="sng">
              <a:solidFill>
                <a:srgbClr val="FFCC00"/>
              </a:solidFill>
              <a:prstDash val="solid"/>
              <a:miter/>
              <a:headEnd type="none" w="med" len="med"/>
              <a:tailEnd type="none" w="med" len="med"/>
            </a:ln>
          </p:spPr>
        </p:sp>
        <p:sp>
          <p:nvSpPr>
            <p:cNvPr id="33807" name="Line 15"/>
            <p:cNvSpPr/>
            <p:nvPr/>
          </p:nvSpPr>
          <p:spPr>
            <a:xfrm>
              <a:off x="4933" y="576"/>
              <a:ext cx="1" cy="2352"/>
            </a:xfrm>
            <a:prstGeom prst="line">
              <a:avLst/>
            </a:prstGeom>
            <a:ln w="57150" cap="flat" cmpd="sng">
              <a:solidFill>
                <a:srgbClr val="FFCC00"/>
              </a:solidFill>
              <a:prstDash val="solid"/>
              <a:miter/>
              <a:headEnd type="none" w="med" len="med"/>
              <a:tailEnd type="none" w="med" len="med"/>
            </a:ln>
          </p:spPr>
        </p:sp>
      </p:grpSp>
      <p:sp>
        <p:nvSpPr>
          <p:cNvPr id="33808" name="矩形 1"/>
          <p:cNvSpPr/>
          <p:nvPr/>
        </p:nvSpPr>
        <p:spPr>
          <a:xfrm>
            <a:off x="381000" y="914400"/>
            <a:ext cx="7450138" cy="3733800"/>
          </a:xfrm>
          <a:prstGeom prst="rect">
            <a:avLst/>
          </a:prstGeom>
          <a:solidFill>
            <a:schemeClr val="accent1"/>
          </a:solidFill>
          <a:ln w="25400" cap="flat" cmpd="sng">
            <a:solidFill>
              <a:srgbClr val="95ACBA"/>
            </a:solidFill>
            <a:prstDash val="solid"/>
            <a:miter/>
            <a:headEnd type="none" w="med" len="med"/>
            <a:tailEnd type="none" w="med" len="med"/>
          </a:ln>
        </p:spPr>
        <p:txBody>
          <a:bodyPr anchor="ctr"/>
          <a:p>
            <a:pPr algn="ctr" eaLnBrk="0" hangingPunct="0"/>
            <a:endParaRPr lang="zh-CN" altLang="zh-CN" dirty="0">
              <a:solidFill>
                <a:srgbClr val="FFFFFF"/>
              </a:solidFill>
              <a:latin typeface="Arial" panose="020B0604020202020204" pitchFamily="34" charset="0"/>
              <a:ea typeface="宋体" panose="02010600030101010101" pitchFamily="2" charset="-122"/>
            </a:endParaRPr>
          </a:p>
        </p:txBody>
      </p:sp>
    </p:spTree>
  </p:cSld>
  <p:clrMapOvr>
    <a:masterClrMapping/>
  </p:clrMapOvr>
  <p:transition>
    <p:strips dir="rd"/>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169" name="日期占位符 3"/>
          <p:cNvSpPr>
            <a:spLocks noGrp="1"/>
          </p:cNvSpPr>
          <p:nvPr>
            <p:ph type="dt" sz="half" idx="10"/>
          </p:nvPr>
        </p:nvSpPr>
        <p:spPr>
          <a:ln/>
        </p:spPr>
        <p:txBody>
          <a:bodyPr wrap="none" lIns="92075" tIns="46038" rIns="92075" bIns="46038" anchor="ctr"/>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fld id="{BB962C8B-B14F-4D97-AF65-F5344CB8AC3E}" type="datetime1">
              <a:rPr lang="zh-CN" altLang="en-US" sz="1400" dirty="0">
                <a:solidFill>
                  <a:schemeClr val="hlink"/>
                </a:solidFill>
              </a:rPr>
            </a:fld>
            <a:endParaRPr lang="zh-CN" altLang="en-US" sz="1400" dirty="0">
              <a:solidFill>
                <a:schemeClr val="hlink"/>
              </a:solidFill>
            </a:endParaRPr>
          </a:p>
        </p:txBody>
      </p:sp>
      <p:sp>
        <p:nvSpPr>
          <p:cNvPr id="7170" name="灯片编号占位符 5"/>
          <p:cNvSpPr txBox="1">
            <a:spLocks noGrp="1"/>
          </p:cNvSpPr>
          <p:nvPr>
            <p:ph type="sldNum" sz="quarter"/>
          </p:nvPr>
        </p:nvSpPr>
        <p:spPr>
          <a:xfrm>
            <a:off x="7010400" y="6248400"/>
            <a:ext cx="1905000" cy="457200"/>
          </a:xfrm>
          <a:prstGeom prst="rect">
            <a:avLst/>
          </a:prstGeom>
          <a:noFill/>
          <a:ln w="9525">
            <a:noFill/>
          </a:ln>
        </p:spPr>
        <p:txBody>
          <a:bodyPr anchor="t"/>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fld id="{9A0DB2DC-4C9A-4742-B13C-FB6460FD3503}" type="slidenum">
              <a:rPr lang="zh-CN" altLang="en-US" sz="1800" dirty="0"/>
            </a:fld>
            <a:endParaRPr lang="zh-CN" altLang="en-US" sz="1800" dirty="0"/>
          </a:p>
        </p:txBody>
      </p:sp>
      <p:sp>
        <p:nvSpPr>
          <p:cNvPr id="7171" name="灯片编号占位符 5"/>
          <p:cNvSpPr>
            <a:spLocks noGrp="1"/>
          </p:cNvSpPr>
          <p:nvPr/>
        </p:nvSpPr>
        <p:spPr>
          <a:xfrm>
            <a:off x="7010400" y="6248400"/>
            <a:ext cx="1905000" cy="457200"/>
          </a:xfrm>
          <a:prstGeom prst="rect">
            <a:avLst/>
          </a:prstGeom>
          <a:noFill/>
          <a:ln w="9525">
            <a:noFill/>
          </a:ln>
        </p:spPr>
        <p:txBody>
          <a:bodyPr lIns="92075" tIns="46038" rIns="92075" bIns="46038" anchor="t"/>
          <a:p>
            <a:pPr eaLnBrk="0" hangingPunct="0"/>
            <a:fld id="{9A0DB2DC-4C9A-4742-B13C-FB6460FD3503}" type="slidenum">
              <a:rPr lang="en-US" altLang="zh-CN" dirty="0">
                <a:latin typeface="Arial" panose="020B0604020202020204" pitchFamily="34" charset="0"/>
                <a:ea typeface="宋体" panose="02010600030101010101" pitchFamily="2" charset="-122"/>
              </a:rPr>
            </a:fld>
            <a:endParaRPr lang="en-US" altLang="zh-CN" dirty="0">
              <a:latin typeface="Arial" panose="020B0604020202020204" pitchFamily="34" charset="0"/>
              <a:ea typeface="宋体" panose="02010600030101010101" pitchFamily="2" charset="-122"/>
            </a:endParaRPr>
          </a:p>
        </p:txBody>
      </p:sp>
      <p:sp>
        <p:nvSpPr>
          <p:cNvPr id="7172" name="Rectangle 2"/>
          <p:cNvSpPr>
            <a:spLocks noGrp="1"/>
          </p:cNvSpPr>
          <p:nvPr>
            <p:ph type="ctrTitle"/>
          </p:nvPr>
        </p:nvSpPr>
        <p:spPr>
          <a:xfrm>
            <a:off x="2819400" y="609600"/>
            <a:ext cx="6096000" cy="1143000"/>
          </a:xfrm>
          <a:ln/>
        </p:spPr>
        <p:txBody>
          <a:bodyPr vert="horz" wrap="square" lIns="92075" tIns="46038" rIns="92075" bIns="46038" anchor="ctr"/>
          <a:p>
            <a:pPr eaLnBrk="1" hangingPunct="1"/>
            <a:r>
              <a:rPr lang="zh-CN" altLang="en-US" dirty="0"/>
              <a:t>详细设计任务</a:t>
            </a:r>
            <a:endParaRPr lang="zh-CN" altLang="en-US" dirty="0"/>
          </a:p>
        </p:txBody>
      </p:sp>
      <p:sp>
        <p:nvSpPr>
          <p:cNvPr id="6148" name="Rectangle 3"/>
          <p:cNvSpPr>
            <a:spLocks noGrp="1"/>
          </p:cNvSpPr>
          <p:nvPr>
            <p:ph type="subTitle" idx="1"/>
          </p:nvPr>
        </p:nvSpPr>
        <p:spPr>
          <a:xfrm>
            <a:off x="1143000" y="1600200"/>
            <a:ext cx="7772400" cy="4114800"/>
          </a:xfrm>
          <a:ln/>
        </p:spPr>
        <p:txBody>
          <a:bodyPr vert="horz" wrap="square" lIns="92075" tIns="46038" rIns="92075" bIns="46038" anchor="t"/>
          <a:p>
            <a:pPr marL="342900" indent="-342900" algn="l" defTabSz="0" eaLnBrk="1" hangingPunct="1">
              <a:buSzPct val="50000"/>
              <a:buChar char="n"/>
            </a:pPr>
            <a:r>
              <a:rPr lang="zh-CN" altLang="en-US" sz="3200" b="1" dirty="0">
                <a:solidFill>
                  <a:srgbClr val="0066FF"/>
                </a:solidFill>
                <a:latin typeface="+mn-lt"/>
                <a:ea typeface="黑体" panose="02010609060101010101" pitchFamily="49" charset="-122"/>
                <a:cs typeface="+mn-cs"/>
                <a:sym typeface="Arial" panose="020B0604020202020204" pitchFamily="34" charset="0"/>
              </a:rPr>
              <a:t>（</a:t>
            </a:r>
            <a:r>
              <a:rPr lang="en-US" altLang="zh-CN" sz="3200" b="1" dirty="0">
                <a:solidFill>
                  <a:srgbClr val="0066FF"/>
                </a:solidFill>
                <a:latin typeface="+mn-lt"/>
                <a:ea typeface="黑体" panose="02010609060101010101" pitchFamily="49" charset="-122"/>
                <a:cs typeface="+mn-cs"/>
                <a:sym typeface="Arial" panose="020B0604020202020204" pitchFamily="34" charset="0"/>
              </a:rPr>
              <a:t>1</a:t>
            </a:r>
            <a:r>
              <a:rPr lang="zh-CN" altLang="en-US" sz="3200" b="1" dirty="0">
                <a:solidFill>
                  <a:srgbClr val="0066FF"/>
                </a:solidFill>
                <a:latin typeface="+mn-lt"/>
                <a:ea typeface="黑体" panose="02010609060101010101" pitchFamily="49" charset="-122"/>
                <a:cs typeface="+mn-cs"/>
                <a:sym typeface="Arial" panose="020B0604020202020204" pitchFamily="34" charset="0"/>
              </a:rPr>
              <a:t>）确定每个模块的</a:t>
            </a:r>
            <a:r>
              <a:rPr lang="zh-CN" altLang="en-US" sz="3200" b="1" dirty="0">
                <a:solidFill>
                  <a:srgbClr val="FF0000"/>
                </a:solidFill>
                <a:latin typeface="+mn-lt"/>
                <a:ea typeface="黑体" panose="02010609060101010101" pitchFamily="49" charset="-122"/>
                <a:cs typeface="+mn-cs"/>
                <a:sym typeface="Arial" panose="020B0604020202020204" pitchFamily="34" charset="0"/>
              </a:rPr>
              <a:t>算法</a:t>
            </a:r>
            <a:r>
              <a:rPr lang="zh-CN" altLang="en-US" sz="3200" b="1" dirty="0">
                <a:solidFill>
                  <a:srgbClr val="0066FF"/>
                </a:solidFill>
                <a:latin typeface="+mn-lt"/>
                <a:ea typeface="黑体" panose="02010609060101010101" pitchFamily="49" charset="-122"/>
                <a:cs typeface="+mn-cs"/>
                <a:sym typeface="Arial" panose="020B0604020202020204" pitchFamily="34" charset="0"/>
              </a:rPr>
              <a:t>；</a:t>
            </a:r>
            <a:endParaRPr lang="zh-CN" altLang="en-US" sz="3200" b="1" dirty="0">
              <a:solidFill>
                <a:srgbClr val="0066FF"/>
              </a:solidFill>
              <a:latin typeface="+mn-lt"/>
              <a:ea typeface="黑体" panose="02010609060101010101" pitchFamily="49" charset="-122"/>
              <a:cs typeface="+mn-cs"/>
              <a:sym typeface="Arial" panose="020B0604020202020204" pitchFamily="34" charset="0"/>
            </a:endParaRPr>
          </a:p>
          <a:p>
            <a:pPr marL="342900" indent="-342900" algn="l" defTabSz="0" eaLnBrk="1" hangingPunct="1">
              <a:buSzPct val="50000"/>
              <a:buChar char="n"/>
            </a:pPr>
            <a:r>
              <a:rPr lang="zh-CN" altLang="en-US" sz="3200" b="1" dirty="0">
                <a:solidFill>
                  <a:srgbClr val="0066FF"/>
                </a:solidFill>
                <a:latin typeface="+mn-lt"/>
                <a:ea typeface="黑体" panose="02010609060101010101" pitchFamily="49" charset="-122"/>
                <a:cs typeface="+mn-cs"/>
                <a:sym typeface="Arial" panose="020B0604020202020204" pitchFamily="34" charset="0"/>
              </a:rPr>
              <a:t>（</a:t>
            </a:r>
            <a:r>
              <a:rPr lang="en-US" altLang="zh-CN" sz="3200" b="1" dirty="0">
                <a:solidFill>
                  <a:srgbClr val="0066FF"/>
                </a:solidFill>
                <a:latin typeface="+mn-lt"/>
                <a:ea typeface="黑体" panose="02010609060101010101" pitchFamily="49" charset="-122"/>
                <a:cs typeface="+mn-cs"/>
                <a:sym typeface="Arial" panose="020B0604020202020204" pitchFamily="34" charset="0"/>
              </a:rPr>
              <a:t>2</a:t>
            </a:r>
            <a:r>
              <a:rPr lang="zh-CN" altLang="en-US" sz="3200" b="1" dirty="0">
                <a:solidFill>
                  <a:srgbClr val="0066FF"/>
                </a:solidFill>
                <a:latin typeface="+mn-lt"/>
                <a:ea typeface="黑体" panose="02010609060101010101" pitchFamily="49" charset="-122"/>
                <a:cs typeface="+mn-cs"/>
                <a:sym typeface="Arial" panose="020B0604020202020204" pitchFamily="34" charset="0"/>
              </a:rPr>
              <a:t>）确定每个模块的</a:t>
            </a:r>
            <a:r>
              <a:rPr lang="zh-CN" altLang="en-US" sz="3200" b="1" dirty="0">
                <a:solidFill>
                  <a:srgbClr val="FF0000"/>
                </a:solidFill>
                <a:latin typeface="+mn-lt"/>
                <a:ea typeface="黑体" panose="02010609060101010101" pitchFamily="49" charset="-122"/>
                <a:cs typeface="+mn-cs"/>
                <a:sym typeface="Arial" panose="020B0604020202020204" pitchFamily="34" charset="0"/>
              </a:rPr>
              <a:t>数据组织</a:t>
            </a:r>
            <a:r>
              <a:rPr lang="zh-CN" altLang="en-US" sz="3200" b="1" dirty="0">
                <a:solidFill>
                  <a:srgbClr val="0066FF"/>
                </a:solidFill>
                <a:latin typeface="+mn-lt"/>
                <a:ea typeface="黑体" panose="02010609060101010101" pitchFamily="49" charset="-122"/>
                <a:cs typeface="+mn-cs"/>
                <a:sym typeface="Arial" panose="020B0604020202020204" pitchFamily="34" charset="0"/>
              </a:rPr>
              <a:t>；</a:t>
            </a:r>
            <a:endParaRPr lang="zh-CN" altLang="en-US" sz="3200" b="1" dirty="0">
              <a:solidFill>
                <a:srgbClr val="0066FF"/>
              </a:solidFill>
              <a:latin typeface="+mn-lt"/>
              <a:ea typeface="黑体" panose="02010609060101010101" pitchFamily="49" charset="-122"/>
              <a:cs typeface="+mn-cs"/>
              <a:sym typeface="Arial" panose="020B0604020202020204" pitchFamily="34" charset="0"/>
            </a:endParaRPr>
          </a:p>
          <a:p>
            <a:pPr marL="342900" indent="-342900" algn="l" defTabSz="0" eaLnBrk="1" hangingPunct="1">
              <a:buSzPct val="50000"/>
              <a:buChar char="n"/>
            </a:pPr>
            <a:r>
              <a:rPr lang="zh-CN" altLang="en-US" sz="3200" b="1" dirty="0">
                <a:solidFill>
                  <a:srgbClr val="0066FF"/>
                </a:solidFill>
                <a:latin typeface="+mn-lt"/>
                <a:ea typeface="黑体" panose="02010609060101010101" pitchFamily="49" charset="-122"/>
                <a:cs typeface="+mn-cs"/>
                <a:sym typeface="Arial" panose="020B0604020202020204" pitchFamily="34" charset="0"/>
              </a:rPr>
              <a:t>（</a:t>
            </a:r>
            <a:r>
              <a:rPr lang="en-US" altLang="zh-CN" sz="3200" b="1" dirty="0">
                <a:solidFill>
                  <a:srgbClr val="0066FF"/>
                </a:solidFill>
                <a:latin typeface="+mn-lt"/>
                <a:ea typeface="黑体" panose="02010609060101010101" pitchFamily="49" charset="-122"/>
                <a:cs typeface="+mn-cs"/>
                <a:sym typeface="Arial" panose="020B0604020202020204" pitchFamily="34" charset="0"/>
              </a:rPr>
              <a:t>3</a:t>
            </a:r>
            <a:r>
              <a:rPr lang="zh-CN" altLang="en-US" sz="3200" b="1" dirty="0">
                <a:solidFill>
                  <a:srgbClr val="0066FF"/>
                </a:solidFill>
                <a:latin typeface="+mn-lt"/>
                <a:ea typeface="黑体" panose="02010609060101010101" pitchFamily="49" charset="-122"/>
                <a:cs typeface="+mn-cs"/>
                <a:sym typeface="Arial" panose="020B0604020202020204" pitchFamily="34" charset="0"/>
              </a:rPr>
              <a:t>）为每个模块设计一组</a:t>
            </a:r>
            <a:r>
              <a:rPr lang="zh-CN" altLang="en-US" sz="3200" b="1" dirty="0">
                <a:solidFill>
                  <a:srgbClr val="FF0000"/>
                </a:solidFill>
                <a:latin typeface="+mn-lt"/>
                <a:ea typeface="黑体" panose="02010609060101010101" pitchFamily="49" charset="-122"/>
                <a:cs typeface="+mn-cs"/>
                <a:sym typeface="Arial" panose="020B0604020202020204" pitchFamily="34" charset="0"/>
              </a:rPr>
              <a:t>测试用例</a:t>
            </a:r>
            <a:r>
              <a:rPr lang="zh-CN" altLang="en-US" sz="3200" b="1" dirty="0">
                <a:solidFill>
                  <a:srgbClr val="0066FF"/>
                </a:solidFill>
                <a:latin typeface="+mn-lt"/>
                <a:ea typeface="黑体" panose="02010609060101010101" pitchFamily="49" charset="-122"/>
                <a:cs typeface="+mn-cs"/>
                <a:sym typeface="Arial" panose="020B0604020202020204" pitchFamily="34" charset="0"/>
              </a:rPr>
              <a:t>；</a:t>
            </a:r>
            <a:endParaRPr lang="zh-CN" altLang="en-US" sz="3200" b="1" dirty="0">
              <a:solidFill>
                <a:srgbClr val="0066FF"/>
              </a:solidFill>
              <a:latin typeface="+mn-lt"/>
              <a:ea typeface="黑体" panose="02010609060101010101" pitchFamily="49" charset="-122"/>
              <a:cs typeface="+mn-cs"/>
              <a:sym typeface="Arial" panose="020B0604020202020204" pitchFamily="34" charset="0"/>
            </a:endParaRPr>
          </a:p>
          <a:p>
            <a:pPr marL="742950" lvl="1" indent="-285750" algn="l" defTabSz="0" eaLnBrk="1" hangingPunct="1">
              <a:buSzPct val="75000"/>
              <a:buChar char="u"/>
            </a:pPr>
            <a:r>
              <a:rPr lang="zh-CN" altLang="en-US" sz="3200" b="1" dirty="0">
                <a:solidFill>
                  <a:srgbClr val="0066FF"/>
                </a:solidFill>
                <a:latin typeface="+mn-lt"/>
                <a:ea typeface="黑体" panose="02010609060101010101" pitchFamily="49" charset="-122"/>
                <a:sym typeface="Arial" panose="020B0604020202020204" pitchFamily="34" charset="0"/>
              </a:rPr>
              <a:t>输入数据、期望的输出结果</a:t>
            </a:r>
            <a:endParaRPr lang="zh-CN" altLang="en-US" sz="3200" b="1" dirty="0">
              <a:solidFill>
                <a:srgbClr val="0066FF"/>
              </a:solidFill>
              <a:latin typeface="+mn-lt"/>
              <a:ea typeface="黑体" panose="02010609060101010101" pitchFamily="49" charset="-122"/>
              <a:sym typeface="Arial" panose="020B0604020202020204" pitchFamily="34" charset="0"/>
            </a:endParaRPr>
          </a:p>
          <a:p>
            <a:pPr marL="342900" indent="-342900" algn="l" defTabSz="0" eaLnBrk="1" hangingPunct="1">
              <a:buSzPct val="50000"/>
              <a:buChar char="n"/>
            </a:pPr>
            <a:r>
              <a:rPr lang="zh-CN" altLang="en-US" sz="3200" b="1" dirty="0">
                <a:solidFill>
                  <a:srgbClr val="0066FF"/>
                </a:solidFill>
                <a:latin typeface="+mn-lt"/>
                <a:ea typeface="黑体" panose="02010609060101010101" pitchFamily="49" charset="-122"/>
                <a:cs typeface="+mn-cs"/>
                <a:sym typeface="Arial" panose="020B0604020202020204" pitchFamily="34" charset="0"/>
              </a:rPr>
              <a:t>（</a:t>
            </a:r>
            <a:r>
              <a:rPr lang="en-US" altLang="zh-CN" sz="3200" b="1" dirty="0">
                <a:solidFill>
                  <a:srgbClr val="0066FF"/>
                </a:solidFill>
                <a:latin typeface="+mn-lt"/>
                <a:ea typeface="黑体" panose="02010609060101010101" pitchFamily="49" charset="-122"/>
                <a:cs typeface="+mn-cs"/>
                <a:sym typeface="Arial" panose="020B0604020202020204" pitchFamily="34" charset="0"/>
              </a:rPr>
              <a:t>4</a:t>
            </a:r>
            <a:r>
              <a:rPr lang="zh-CN" altLang="en-US" sz="3200" b="1" dirty="0">
                <a:solidFill>
                  <a:srgbClr val="0066FF"/>
                </a:solidFill>
                <a:latin typeface="+mn-lt"/>
                <a:ea typeface="黑体" panose="02010609060101010101" pitchFamily="49" charset="-122"/>
                <a:cs typeface="+mn-cs"/>
                <a:sym typeface="Arial" panose="020B0604020202020204" pitchFamily="34" charset="0"/>
              </a:rPr>
              <a:t>）编写详细设计说明书</a:t>
            </a:r>
            <a:endParaRPr lang="zh-CN" altLang="en-US" dirty="0">
              <a:latin typeface="+mn-lt"/>
              <a:ea typeface="+mn-ea"/>
              <a:cs typeface="+mn-cs"/>
              <a:sym typeface="Arial" panose="020B0604020202020204" pitchFamily="34" charset="0"/>
            </a:endParaRPr>
          </a:p>
        </p:txBody>
      </p:sp>
      <p:sp>
        <p:nvSpPr>
          <p:cNvPr id="6149" name="Rectangle 4"/>
          <p:cNvSpPr/>
          <p:nvPr/>
        </p:nvSpPr>
        <p:spPr>
          <a:xfrm>
            <a:off x="1447800" y="4724400"/>
            <a:ext cx="6256338" cy="519113"/>
          </a:xfrm>
          <a:prstGeom prst="rect">
            <a:avLst/>
          </a:prstGeom>
          <a:solidFill>
            <a:srgbClr val="FF0000"/>
          </a:solidFill>
          <a:ln w="9525">
            <a:noFill/>
          </a:ln>
        </p:spPr>
        <p:txBody>
          <a:bodyPr wrap="none" anchor="t">
            <a:spAutoFit/>
          </a:bodyPr>
          <a:p>
            <a:pPr algn="ctr" eaLnBrk="0" hangingPunct="0"/>
            <a:r>
              <a:rPr lang="zh-CN" altLang="en-US" sz="2800" b="1" dirty="0">
                <a:solidFill>
                  <a:schemeClr val="bg1"/>
                </a:solidFill>
                <a:latin typeface="Arial" panose="020B0604020202020204" pitchFamily="34" charset="0"/>
                <a:ea typeface="黑体" panose="02010609060101010101" pitchFamily="49" charset="-122"/>
              </a:rPr>
              <a:t>确定应该怎样具体地实现所要求的系统</a:t>
            </a:r>
            <a:endParaRPr lang="zh-CN" altLang="en-US" dirty="0">
              <a:latin typeface="Arial" panose="020B0604020202020204" pitchFamily="34" charset="0"/>
              <a:ea typeface="宋体" panose="02010600030101010101" pitchFamily="2" charset="-122"/>
            </a:endParaRPr>
          </a:p>
        </p:txBody>
      </p:sp>
      <p:sp>
        <p:nvSpPr>
          <p:cNvPr id="6150" name="Rectangle 5"/>
          <p:cNvSpPr/>
          <p:nvPr/>
        </p:nvSpPr>
        <p:spPr>
          <a:xfrm>
            <a:off x="1447800" y="5410200"/>
            <a:ext cx="6248400" cy="946150"/>
          </a:xfrm>
          <a:prstGeom prst="rect">
            <a:avLst/>
          </a:prstGeom>
          <a:solidFill>
            <a:srgbClr val="FF0000"/>
          </a:solidFill>
          <a:ln w="9525">
            <a:noFill/>
          </a:ln>
        </p:spPr>
        <p:txBody>
          <a:bodyPr anchor="t">
            <a:spAutoFit/>
          </a:bodyPr>
          <a:p>
            <a:pPr algn="ctr" eaLnBrk="0" hangingPunct="0"/>
            <a:r>
              <a:rPr lang="zh-CN" altLang="en-US" sz="2800" b="1" dirty="0">
                <a:solidFill>
                  <a:schemeClr val="bg1"/>
                </a:solidFill>
                <a:latin typeface="Arial" panose="020B0604020202020204" pitchFamily="34" charset="0"/>
                <a:ea typeface="黑体" panose="02010609060101010101" pitchFamily="49" charset="-122"/>
              </a:rPr>
              <a:t>编码阶段可以把详细设计描述直接用</a:t>
            </a:r>
            <a:endParaRPr lang="zh-CN" altLang="en-US" sz="2800" b="1" dirty="0">
              <a:solidFill>
                <a:schemeClr val="bg1"/>
              </a:solidFill>
              <a:latin typeface="Arial" panose="020B0604020202020204" pitchFamily="34" charset="0"/>
              <a:ea typeface="黑体" panose="02010609060101010101" pitchFamily="49" charset="-122"/>
            </a:endParaRPr>
          </a:p>
          <a:p>
            <a:pPr algn="ctr" eaLnBrk="0" hangingPunct="0"/>
            <a:r>
              <a:rPr lang="zh-CN" altLang="en-US" sz="2800" b="1" dirty="0">
                <a:solidFill>
                  <a:schemeClr val="bg1"/>
                </a:solidFill>
                <a:latin typeface="Arial" panose="020B0604020202020204" pitchFamily="34" charset="0"/>
                <a:ea typeface="黑体" panose="02010609060101010101" pitchFamily="49" charset="-122"/>
              </a:rPr>
              <a:t>某种程序设计语言翻译成源程序</a:t>
            </a:r>
            <a:endParaRPr lang="zh-CN" altLang="en-US" dirty="0">
              <a:latin typeface="Arial" panose="020B0604020202020204" pitchFamily="34"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149"/>
                                        </p:tgtEl>
                                        <p:attrNameLst>
                                          <p:attrName>style.visibility</p:attrName>
                                        </p:attrNameLst>
                                      </p:cBhvr>
                                      <p:to>
                                        <p:strVal val="visible"/>
                                      </p:to>
                                    </p:set>
                                    <p:anim calcmode="lin" valueType="num">
                                      <p:cBhvr>
                                        <p:cTn id="7" dur="500" fill="hold"/>
                                        <p:tgtEl>
                                          <p:spTgt spid="6149"/>
                                        </p:tgtEl>
                                        <p:attrNameLst>
                                          <p:attrName>ppt_x</p:attrName>
                                        </p:attrNameLst>
                                      </p:cBhvr>
                                      <p:tavLst>
                                        <p:tav tm="0">
                                          <p:val>
                                            <p:strVal val="#ppt_x"/>
                                          </p:val>
                                        </p:tav>
                                        <p:tav tm="100000">
                                          <p:val>
                                            <p:strVal val="#ppt_x"/>
                                          </p:val>
                                        </p:tav>
                                      </p:tavLst>
                                    </p:anim>
                                    <p:anim calcmode="lin" valueType="num">
                                      <p:cBhvr>
                                        <p:cTn id="8" dur="500" fill="hold"/>
                                        <p:tgtEl>
                                          <p:spTgt spid="614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8" presetClass="entr" presetSubtype="6" fill="hold" grpId="0" nodeType="clickEffect">
                                  <p:stCondLst>
                                    <p:cond delay="0"/>
                                  </p:stCondLst>
                                  <p:childTnLst>
                                    <p:set>
                                      <p:cBhvr>
                                        <p:cTn id="12" dur="1" fill="hold">
                                          <p:stCondLst>
                                            <p:cond delay="0"/>
                                          </p:stCondLst>
                                        </p:cTn>
                                        <p:tgtEl>
                                          <p:spTgt spid="6148">
                                            <p:txEl>
                                              <p:charRg st="0" end="14"/>
                                            </p:txEl>
                                          </p:spTgt>
                                        </p:tgtEl>
                                        <p:attrNameLst>
                                          <p:attrName>style.visibility</p:attrName>
                                        </p:attrNameLst>
                                      </p:cBhvr>
                                      <p:to>
                                        <p:strVal val="visible"/>
                                      </p:to>
                                    </p:set>
                                    <p:animEffect filter="strips(downRight)">
                                      <p:cBhvr>
                                        <p:cTn id="13" dur="500"/>
                                        <p:tgtEl>
                                          <p:spTgt spid="6148">
                                            <p:txEl>
                                              <p:charRg st="0" end="14"/>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8" presetClass="entr" presetSubtype="6" fill="hold" grpId="0" nodeType="clickEffect">
                                  <p:stCondLst>
                                    <p:cond delay="0"/>
                                  </p:stCondLst>
                                  <p:childTnLst>
                                    <p:set>
                                      <p:cBhvr>
                                        <p:cTn id="17" dur="1" fill="hold">
                                          <p:stCondLst>
                                            <p:cond delay="0"/>
                                          </p:stCondLst>
                                        </p:cTn>
                                        <p:tgtEl>
                                          <p:spTgt spid="6148">
                                            <p:txEl>
                                              <p:charRg st="14" end="30"/>
                                            </p:txEl>
                                          </p:spTgt>
                                        </p:tgtEl>
                                        <p:attrNameLst>
                                          <p:attrName>style.visibility</p:attrName>
                                        </p:attrNameLst>
                                      </p:cBhvr>
                                      <p:to>
                                        <p:strVal val="visible"/>
                                      </p:to>
                                    </p:set>
                                    <p:animEffect filter="strips(downRight)">
                                      <p:cBhvr>
                                        <p:cTn id="18" dur="500"/>
                                        <p:tgtEl>
                                          <p:spTgt spid="6148">
                                            <p:txEl>
                                              <p:charRg st="14" end="3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8" presetClass="entr" presetSubtype="6" fill="hold" grpId="0" nodeType="clickEffect">
                                  <p:stCondLst>
                                    <p:cond delay="0"/>
                                  </p:stCondLst>
                                  <p:childTnLst>
                                    <p:set>
                                      <p:cBhvr>
                                        <p:cTn id="22" dur="1" fill="hold">
                                          <p:stCondLst>
                                            <p:cond delay="0"/>
                                          </p:stCondLst>
                                        </p:cTn>
                                        <p:tgtEl>
                                          <p:spTgt spid="6148">
                                            <p:txEl>
                                              <p:charRg st="30" end="48"/>
                                            </p:txEl>
                                          </p:spTgt>
                                        </p:tgtEl>
                                        <p:attrNameLst>
                                          <p:attrName>style.visibility</p:attrName>
                                        </p:attrNameLst>
                                      </p:cBhvr>
                                      <p:to>
                                        <p:strVal val="visible"/>
                                      </p:to>
                                    </p:set>
                                    <p:animEffect filter="strips(downRight)">
                                      <p:cBhvr>
                                        <p:cTn id="23" dur="500"/>
                                        <p:tgtEl>
                                          <p:spTgt spid="6148">
                                            <p:txEl>
                                              <p:charRg st="30" end="48"/>
                                            </p:txEl>
                                          </p:spTgt>
                                        </p:tgtEl>
                                      </p:cBhvr>
                                    </p:animEffect>
                                  </p:childTnLst>
                                </p:cTn>
                              </p:par>
                              <p:par>
                                <p:cTn id="24" presetID="18" presetClass="entr" presetSubtype="6" fill="hold" grpId="0" nodeType="withEffect">
                                  <p:stCondLst>
                                    <p:cond delay="0"/>
                                  </p:stCondLst>
                                  <p:childTnLst>
                                    <p:set>
                                      <p:cBhvr>
                                        <p:cTn id="25" dur="1" fill="hold">
                                          <p:stCondLst>
                                            <p:cond delay="0"/>
                                          </p:stCondLst>
                                        </p:cTn>
                                        <p:tgtEl>
                                          <p:spTgt spid="6148">
                                            <p:txEl>
                                              <p:charRg st="48" end="61"/>
                                            </p:txEl>
                                          </p:spTgt>
                                        </p:tgtEl>
                                        <p:attrNameLst>
                                          <p:attrName>style.visibility</p:attrName>
                                        </p:attrNameLst>
                                      </p:cBhvr>
                                      <p:to>
                                        <p:strVal val="visible"/>
                                      </p:to>
                                    </p:set>
                                    <p:animEffect filter="strips(downRight)">
                                      <p:cBhvr>
                                        <p:cTn id="26" dur="500"/>
                                        <p:tgtEl>
                                          <p:spTgt spid="6148">
                                            <p:txEl>
                                              <p:charRg st="48" end="61"/>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8" presetClass="entr" presetSubtype="6" fill="hold" grpId="0" nodeType="clickEffect">
                                  <p:stCondLst>
                                    <p:cond delay="0"/>
                                  </p:stCondLst>
                                  <p:childTnLst>
                                    <p:set>
                                      <p:cBhvr>
                                        <p:cTn id="30" dur="1" fill="hold">
                                          <p:stCondLst>
                                            <p:cond delay="0"/>
                                          </p:stCondLst>
                                        </p:cTn>
                                        <p:tgtEl>
                                          <p:spTgt spid="6148">
                                            <p:txEl>
                                              <p:charRg st="61" end="74"/>
                                            </p:txEl>
                                          </p:spTgt>
                                        </p:tgtEl>
                                        <p:attrNameLst>
                                          <p:attrName>style.visibility</p:attrName>
                                        </p:attrNameLst>
                                      </p:cBhvr>
                                      <p:to>
                                        <p:strVal val="visible"/>
                                      </p:to>
                                    </p:set>
                                    <p:animEffect filter="strips(downRight)">
                                      <p:cBhvr>
                                        <p:cTn id="31" dur="500"/>
                                        <p:tgtEl>
                                          <p:spTgt spid="6148">
                                            <p:txEl>
                                              <p:charRg st="61" end="74"/>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grpId="0" nodeType="clickEffect">
                                  <p:stCondLst>
                                    <p:cond delay="0"/>
                                  </p:stCondLst>
                                  <p:childTnLst>
                                    <p:set>
                                      <p:cBhvr>
                                        <p:cTn id="35" dur="1" fill="hold">
                                          <p:stCondLst>
                                            <p:cond delay="0"/>
                                          </p:stCondLst>
                                        </p:cTn>
                                        <p:tgtEl>
                                          <p:spTgt spid="6150"/>
                                        </p:tgtEl>
                                        <p:attrNameLst>
                                          <p:attrName>style.visibility</p:attrName>
                                        </p:attrNameLst>
                                      </p:cBhvr>
                                      <p:to>
                                        <p:strVal val="visible"/>
                                      </p:to>
                                    </p:set>
                                    <p:anim calcmode="lin" valueType="num">
                                      <p:cBhvr>
                                        <p:cTn id="36" dur="500" fill="hold"/>
                                        <p:tgtEl>
                                          <p:spTgt spid="6150"/>
                                        </p:tgtEl>
                                        <p:attrNameLst>
                                          <p:attrName>ppt_x</p:attrName>
                                        </p:attrNameLst>
                                      </p:cBhvr>
                                      <p:tavLst>
                                        <p:tav tm="0">
                                          <p:val>
                                            <p:strVal val="#ppt_x"/>
                                          </p:val>
                                        </p:tav>
                                        <p:tav tm="100000">
                                          <p:val>
                                            <p:strVal val="#ppt_x"/>
                                          </p:val>
                                        </p:tav>
                                      </p:tavLst>
                                    </p:anim>
                                    <p:anim calcmode="lin" valueType="num">
                                      <p:cBhvr>
                                        <p:cTn id="37" dur="500" fill="hold"/>
                                        <p:tgtEl>
                                          <p:spTgt spid="615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8" grpId="0" bldLvl="0" build="p"/>
      <p:bldP spid="6149" grpId="0" bldLvl="0" animBg="1"/>
      <p:bldP spid="6150" grpId="0" bldLvl="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4817" name="日期占位符 3"/>
          <p:cNvSpPr>
            <a:spLocks noGrp="1"/>
          </p:cNvSpPr>
          <p:nvPr>
            <p:ph type="dt" sz="half" idx="10"/>
          </p:nvPr>
        </p:nvSpPr>
        <p:spPr>
          <a:ln/>
        </p:spPr>
        <p:txBody>
          <a:bodyPr wrap="none" lIns="92075" tIns="46038" rIns="92075" bIns="46038" anchor="ctr"/>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fld id="{BB962C8B-B14F-4D97-AF65-F5344CB8AC3E}" type="datetime1">
              <a:rPr lang="zh-CN" altLang="en-US" sz="1400" dirty="0">
                <a:solidFill>
                  <a:schemeClr val="hlink"/>
                </a:solidFill>
              </a:rPr>
            </a:fld>
            <a:endParaRPr lang="zh-CN" altLang="en-US" sz="1400" dirty="0">
              <a:solidFill>
                <a:schemeClr val="hlink"/>
              </a:solidFill>
            </a:endParaRPr>
          </a:p>
        </p:txBody>
      </p:sp>
      <p:sp>
        <p:nvSpPr>
          <p:cNvPr id="34818" name="灯片编号占位符 3"/>
          <p:cNvSpPr>
            <a:spLocks noGrp="1"/>
          </p:cNvSpPr>
          <p:nvPr/>
        </p:nvSpPr>
        <p:spPr>
          <a:xfrm>
            <a:off x="7010400" y="6248400"/>
            <a:ext cx="1905000" cy="457200"/>
          </a:xfrm>
          <a:prstGeom prst="rect">
            <a:avLst/>
          </a:prstGeom>
          <a:noFill/>
          <a:ln w="9525">
            <a:noFill/>
          </a:ln>
        </p:spPr>
        <p:txBody>
          <a:bodyPr lIns="92075" tIns="46038" rIns="92075" bIns="46038" anchor="t"/>
          <a:p>
            <a:pPr eaLnBrk="0" hangingPunct="0"/>
            <a:fld id="{9A0DB2DC-4C9A-4742-B13C-FB6460FD3503}" type="slidenum">
              <a:rPr lang="en-US" altLang="zh-CN" dirty="0">
                <a:latin typeface="Arial" panose="020B0604020202020204" pitchFamily="34" charset="0"/>
                <a:ea typeface="宋体" panose="02010600030101010101" pitchFamily="2" charset="-122"/>
              </a:rPr>
            </a:fld>
            <a:endParaRPr lang="en-US" altLang="zh-CN" dirty="0">
              <a:latin typeface="Arial" panose="020B0604020202020204" pitchFamily="34" charset="0"/>
              <a:ea typeface="宋体" panose="02010600030101010101" pitchFamily="2" charset="-122"/>
            </a:endParaRPr>
          </a:p>
        </p:txBody>
      </p:sp>
      <p:grpSp>
        <p:nvGrpSpPr>
          <p:cNvPr id="34819" name="Group 3"/>
          <p:cNvGrpSpPr/>
          <p:nvPr/>
        </p:nvGrpSpPr>
        <p:grpSpPr>
          <a:xfrm>
            <a:off x="0" y="0"/>
            <a:ext cx="9144000" cy="6067425"/>
            <a:chOff x="0" y="0"/>
            <a:chExt cx="5760" cy="3822"/>
          </a:xfrm>
        </p:grpSpPr>
        <p:pic>
          <p:nvPicPr>
            <p:cNvPr id="34820" name="Picture 4"/>
            <p:cNvPicPr>
              <a:picLocks noChangeAspect="1"/>
            </p:cNvPicPr>
            <p:nvPr/>
          </p:nvPicPr>
          <p:blipFill>
            <a:blip r:embed="rId1"/>
            <a:stretch>
              <a:fillRect/>
            </a:stretch>
          </p:blipFill>
          <p:spPr>
            <a:xfrm>
              <a:off x="0" y="0"/>
              <a:ext cx="5760" cy="3822"/>
            </a:xfrm>
            <a:prstGeom prst="rect">
              <a:avLst/>
            </a:prstGeom>
            <a:solidFill>
              <a:srgbClr val="3333FF"/>
            </a:solidFill>
            <a:ln w="9525">
              <a:noFill/>
            </a:ln>
          </p:spPr>
        </p:pic>
        <p:sp>
          <p:nvSpPr>
            <p:cNvPr id="34821" name="Line 5"/>
            <p:cNvSpPr/>
            <p:nvPr/>
          </p:nvSpPr>
          <p:spPr>
            <a:xfrm>
              <a:off x="2699" y="1248"/>
              <a:ext cx="1" cy="1680"/>
            </a:xfrm>
            <a:prstGeom prst="line">
              <a:avLst/>
            </a:prstGeom>
            <a:ln w="38100" cap="flat" cmpd="sng">
              <a:solidFill>
                <a:srgbClr val="FF3300"/>
              </a:solidFill>
              <a:prstDash val="solid"/>
              <a:miter/>
              <a:headEnd type="none" w="med" len="med"/>
              <a:tailEnd type="none" w="med" len="med"/>
            </a:ln>
          </p:spPr>
        </p:sp>
        <p:sp>
          <p:nvSpPr>
            <p:cNvPr id="34822" name="Line 6"/>
            <p:cNvSpPr/>
            <p:nvPr/>
          </p:nvSpPr>
          <p:spPr>
            <a:xfrm>
              <a:off x="1706" y="1909"/>
              <a:ext cx="1" cy="1056"/>
            </a:xfrm>
            <a:prstGeom prst="line">
              <a:avLst/>
            </a:prstGeom>
            <a:ln w="38100" cap="flat" cmpd="sng">
              <a:solidFill>
                <a:srgbClr val="3333FF"/>
              </a:solidFill>
              <a:prstDash val="solid"/>
              <a:miter/>
              <a:headEnd type="none" w="med" len="med"/>
              <a:tailEnd type="none" w="med" len="med"/>
            </a:ln>
          </p:spPr>
        </p:sp>
        <p:sp>
          <p:nvSpPr>
            <p:cNvPr id="34823" name="Line 7"/>
            <p:cNvSpPr/>
            <p:nvPr/>
          </p:nvSpPr>
          <p:spPr>
            <a:xfrm>
              <a:off x="3936" y="1584"/>
              <a:ext cx="1" cy="1344"/>
            </a:xfrm>
            <a:prstGeom prst="line">
              <a:avLst/>
            </a:prstGeom>
            <a:ln w="38100" cap="flat" cmpd="sng">
              <a:solidFill>
                <a:schemeClr val="tx1"/>
              </a:solidFill>
              <a:prstDash val="solid"/>
              <a:miter/>
              <a:headEnd type="none" w="med" len="med"/>
              <a:tailEnd type="none" w="med" len="med"/>
            </a:ln>
          </p:spPr>
        </p:sp>
        <p:sp>
          <p:nvSpPr>
            <p:cNvPr id="34824" name="Line 8"/>
            <p:cNvSpPr/>
            <p:nvPr/>
          </p:nvSpPr>
          <p:spPr>
            <a:xfrm>
              <a:off x="4427" y="1584"/>
              <a:ext cx="1" cy="1344"/>
            </a:xfrm>
            <a:prstGeom prst="line">
              <a:avLst/>
            </a:prstGeom>
            <a:ln w="38100" cap="flat" cmpd="sng">
              <a:solidFill>
                <a:schemeClr val="tx1"/>
              </a:solidFill>
              <a:prstDash val="solid"/>
              <a:miter/>
              <a:headEnd type="none" w="med" len="med"/>
              <a:tailEnd type="none" w="med" len="med"/>
            </a:ln>
          </p:spPr>
        </p:sp>
        <p:sp>
          <p:nvSpPr>
            <p:cNvPr id="34825" name="Line 9"/>
            <p:cNvSpPr/>
            <p:nvPr/>
          </p:nvSpPr>
          <p:spPr>
            <a:xfrm>
              <a:off x="240" y="1248"/>
              <a:ext cx="4704" cy="1"/>
            </a:xfrm>
            <a:prstGeom prst="line">
              <a:avLst/>
            </a:prstGeom>
            <a:ln w="38100" cap="flat" cmpd="sng">
              <a:solidFill>
                <a:srgbClr val="FF6600"/>
              </a:solidFill>
              <a:prstDash val="solid"/>
              <a:miter/>
              <a:headEnd type="none" w="med" len="med"/>
              <a:tailEnd type="none" w="med" len="med"/>
            </a:ln>
          </p:spPr>
        </p:sp>
        <p:sp>
          <p:nvSpPr>
            <p:cNvPr id="34826" name="Line 10"/>
            <p:cNvSpPr/>
            <p:nvPr/>
          </p:nvSpPr>
          <p:spPr>
            <a:xfrm>
              <a:off x="240" y="1920"/>
              <a:ext cx="2448" cy="1"/>
            </a:xfrm>
            <a:prstGeom prst="line">
              <a:avLst/>
            </a:prstGeom>
            <a:ln w="38100" cap="flat" cmpd="sng">
              <a:solidFill>
                <a:srgbClr val="0000FF"/>
              </a:solidFill>
              <a:prstDash val="solid"/>
              <a:miter/>
              <a:headEnd type="none" w="med" len="med"/>
              <a:tailEnd type="none" w="med" len="med"/>
            </a:ln>
          </p:spPr>
        </p:sp>
        <p:sp>
          <p:nvSpPr>
            <p:cNvPr id="34827" name="Line 11"/>
            <p:cNvSpPr/>
            <p:nvPr/>
          </p:nvSpPr>
          <p:spPr>
            <a:xfrm>
              <a:off x="2688" y="1573"/>
              <a:ext cx="2256" cy="1"/>
            </a:xfrm>
            <a:prstGeom prst="line">
              <a:avLst/>
            </a:prstGeom>
            <a:ln w="57150" cap="flat" cmpd="sng">
              <a:solidFill>
                <a:schemeClr val="tx1"/>
              </a:solidFill>
              <a:prstDash val="solid"/>
              <a:miter/>
              <a:headEnd type="none" w="med" len="med"/>
              <a:tailEnd type="none" w="med" len="med"/>
            </a:ln>
          </p:spPr>
        </p:sp>
        <p:sp>
          <p:nvSpPr>
            <p:cNvPr id="34828" name="Line 12"/>
            <p:cNvSpPr/>
            <p:nvPr/>
          </p:nvSpPr>
          <p:spPr>
            <a:xfrm>
              <a:off x="240" y="576"/>
              <a:ext cx="5184" cy="1"/>
            </a:xfrm>
            <a:prstGeom prst="line">
              <a:avLst/>
            </a:prstGeom>
            <a:ln w="57150" cap="flat" cmpd="sng">
              <a:solidFill>
                <a:srgbClr val="993300"/>
              </a:solidFill>
              <a:prstDash val="solid"/>
              <a:miter/>
              <a:headEnd type="none" w="med" len="med"/>
              <a:tailEnd type="none" w="med" len="med"/>
            </a:ln>
          </p:spPr>
        </p:sp>
        <p:sp>
          <p:nvSpPr>
            <p:cNvPr id="34829" name="Line 13"/>
            <p:cNvSpPr/>
            <p:nvPr/>
          </p:nvSpPr>
          <p:spPr>
            <a:xfrm>
              <a:off x="240" y="3264"/>
              <a:ext cx="5184" cy="1"/>
            </a:xfrm>
            <a:prstGeom prst="line">
              <a:avLst/>
            </a:prstGeom>
            <a:ln w="57150" cap="flat" cmpd="sng">
              <a:solidFill>
                <a:srgbClr val="993300"/>
              </a:solidFill>
              <a:prstDash val="solid"/>
              <a:miter/>
              <a:headEnd type="none" w="med" len="med"/>
              <a:tailEnd type="none" w="med" len="med"/>
            </a:ln>
          </p:spPr>
        </p:sp>
        <p:sp>
          <p:nvSpPr>
            <p:cNvPr id="34830" name="Line 14"/>
            <p:cNvSpPr/>
            <p:nvPr/>
          </p:nvSpPr>
          <p:spPr>
            <a:xfrm>
              <a:off x="240" y="2928"/>
              <a:ext cx="4704" cy="1"/>
            </a:xfrm>
            <a:prstGeom prst="line">
              <a:avLst/>
            </a:prstGeom>
            <a:ln w="57150" cap="flat" cmpd="sng">
              <a:solidFill>
                <a:srgbClr val="FFCC00"/>
              </a:solidFill>
              <a:prstDash val="solid"/>
              <a:miter/>
              <a:headEnd type="none" w="med" len="med"/>
              <a:tailEnd type="none" w="med" len="med"/>
            </a:ln>
          </p:spPr>
        </p:sp>
        <p:sp>
          <p:nvSpPr>
            <p:cNvPr id="34831" name="Line 15"/>
            <p:cNvSpPr/>
            <p:nvPr/>
          </p:nvSpPr>
          <p:spPr>
            <a:xfrm>
              <a:off x="4933" y="576"/>
              <a:ext cx="1" cy="2352"/>
            </a:xfrm>
            <a:prstGeom prst="line">
              <a:avLst/>
            </a:prstGeom>
            <a:ln w="57150" cap="flat" cmpd="sng">
              <a:solidFill>
                <a:srgbClr val="FFCC00"/>
              </a:solidFill>
              <a:prstDash val="solid"/>
              <a:miter/>
              <a:headEnd type="none" w="med" len="med"/>
              <a:tailEnd type="none" w="med" len="med"/>
            </a:ln>
          </p:spPr>
        </p:sp>
      </p:grpSp>
      <p:sp>
        <p:nvSpPr>
          <p:cNvPr id="34832" name="矩形 17"/>
          <p:cNvSpPr/>
          <p:nvPr/>
        </p:nvSpPr>
        <p:spPr>
          <a:xfrm>
            <a:off x="381000" y="1981200"/>
            <a:ext cx="3903663" cy="2667000"/>
          </a:xfrm>
          <a:prstGeom prst="rect">
            <a:avLst/>
          </a:prstGeom>
          <a:solidFill>
            <a:schemeClr val="accent1"/>
          </a:solidFill>
          <a:ln w="25400" cap="flat" cmpd="sng">
            <a:solidFill>
              <a:srgbClr val="95ACBA"/>
            </a:solidFill>
            <a:prstDash val="solid"/>
            <a:miter/>
            <a:headEnd type="none" w="med" len="med"/>
            <a:tailEnd type="none" w="med" len="med"/>
          </a:ln>
        </p:spPr>
        <p:txBody>
          <a:bodyPr anchor="ctr"/>
          <a:p>
            <a:pPr algn="ctr" eaLnBrk="0" hangingPunct="0"/>
            <a:endParaRPr lang="zh-CN" altLang="zh-CN" dirty="0">
              <a:solidFill>
                <a:srgbClr val="FFFFFF"/>
              </a:solidFill>
              <a:latin typeface="Arial" panose="020B0604020202020204" pitchFamily="34" charset="0"/>
              <a:ea typeface="宋体" panose="02010600030101010101" pitchFamily="2" charset="-122"/>
            </a:endParaRPr>
          </a:p>
        </p:txBody>
      </p:sp>
      <p:sp>
        <p:nvSpPr>
          <p:cNvPr id="34833" name="矩形 18"/>
          <p:cNvSpPr/>
          <p:nvPr/>
        </p:nvSpPr>
        <p:spPr>
          <a:xfrm>
            <a:off x="4267200" y="1981200"/>
            <a:ext cx="3563938" cy="2667000"/>
          </a:xfrm>
          <a:prstGeom prst="rect">
            <a:avLst/>
          </a:prstGeom>
          <a:solidFill>
            <a:schemeClr val="accent1"/>
          </a:solidFill>
          <a:ln w="25400" cap="flat" cmpd="sng">
            <a:solidFill>
              <a:srgbClr val="95ACBA"/>
            </a:solidFill>
            <a:prstDash val="solid"/>
            <a:miter/>
            <a:headEnd type="none" w="med" len="med"/>
            <a:tailEnd type="none" w="med" len="med"/>
          </a:ln>
        </p:spPr>
        <p:txBody>
          <a:bodyPr anchor="ctr"/>
          <a:p>
            <a:pPr algn="ctr" eaLnBrk="0" hangingPunct="0"/>
            <a:endParaRPr lang="zh-CN" altLang="zh-CN" dirty="0">
              <a:solidFill>
                <a:srgbClr val="FFFFFF"/>
              </a:solidFill>
              <a:latin typeface="Arial" panose="020B0604020202020204" pitchFamily="34" charset="0"/>
              <a:ea typeface="宋体" panose="02010600030101010101" pitchFamily="2" charset="-122"/>
            </a:endParaRPr>
          </a:p>
        </p:txBody>
      </p:sp>
    </p:spTree>
  </p:cSld>
  <p:clrMapOvr>
    <a:masterClrMapping/>
  </p:clrMapOvr>
  <p:transition>
    <p:strips dir="rd"/>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5841" name="日期占位符 3"/>
          <p:cNvSpPr>
            <a:spLocks noGrp="1"/>
          </p:cNvSpPr>
          <p:nvPr>
            <p:ph type="dt" sz="half" idx="10"/>
          </p:nvPr>
        </p:nvSpPr>
        <p:spPr>
          <a:ln/>
        </p:spPr>
        <p:txBody>
          <a:bodyPr wrap="none" lIns="92075" tIns="46038" rIns="92075" bIns="46038" anchor="ctr"/>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fld id="{BB962C8B-B14F-4D97-AF65-F5344CB8AC3E}" type="datetime1">
              <a:rPr lang="zh-CN" altLang="en-US" sz="1400" dirty="0">
                <a:solidFill>
                  <a:schemeClr val="hlink"/>
                </a:solidFill>
              </a:rPr>
            </a:fld>
            <a:endParaRPr lang="zh-CN" altLang="en-US" sz="1400" dirty="0">
              <a:solidFill>
                <a:schemeClr val="hlink"/>
              </a:solidFill>
            </a:endParaRPr>
          </a:p>
        </p:txBody>
      </p:sp>
      <p:sp>
        <p:nvSpPr>
          <p:cNvPr id="35842" name="灯片编号占位符 3"/>
          <p:cNvSpPr>
            <a:spLocks noGrp="1"/>
          </p:cNvSpPr>
          <p:nvPr/>
        </p:nvSpPr>
        <p:spPr>
          <a:xfrm>
            <a:off x="7010400" y="6248400"/>
            <a:ext cx="1905000" cy="457200"/>
          </a:xfrm>
          <a:prstGeom prst="rect">
            <a:avLst/>
          </a:prstGeom>
          <a:noFill/>
          <a:ln w="9525">
            <a:noFill/>
          </a:ln>
        </p:spPr>
        <p:txBody>
          <a:bodyPr lIns="92075" tIns="46038" rIns="92075" bIns="46038" anchor="t"/>
          <a:p>
            <a:pPr eaLnBrk="0" hangingPunct="0"/>
            <a:fld id="{9A0DB2DC-4C9A-4742-B13C-FB6460FD3503}" type="slidenum">
              <a:rPr lang="en-US" altLang="zh-CN" dirty="0">
                <a:latin typeface="Arial" panose="020B0604020202020204" pitchFamily="34" charset="0"/>
                <a:ea typeface="宋体" panose="02010600030101010101" pitchFamily="2" charset="-122"/>
              </a:rPr>
            </a:fld>
            <a:endParaRPr lang="en-US" altLang="zh-CN" dirty="0">
              <a:latin typeface="Arial" panose="020B0604020202020204" pitchFamily="34" charset="0"/>
              <a:ea typeface="宋体" panose="02010600030101010101" pitchFamily="2" charset="-122"/>
            </a:endParaRPr>
          </a:p>
        </p:txBody>
      </p:sp>
      <p:grpSp>
        <p:nvGrpSpPr>
          <p:cNvPr id="35843" name="Group 3"/>
          <p:cNvGrpSpPr/>
          <p:nvPr/>
        </p:nvGrpSpPr>
        <p:grpSpPr>
          <a:xfrm>
            <a:off x="0" y="0"/>
            <a:ext cx="9144000" cy="6067425"/>
            <a:chOff x="0" y="0"/>
            <a:chExt cx="5760" cy="3822"/>
          </a:xfrm>
        </p:grpSpPr>
        <p:pic>
          <p:nvPicPr>
            <p:cNvPr id="35844" name="Picture 4"/>
            <p:cNvPicPr>
              <a:picLocks noChangeAspect="1"/>
            </p:cNvPicPr>
            <p:nvPr/>
          </p:nvPicPr>
          <p:blipFill>
            <a:blip r:embed="rId1"/>
            <a:stretch>
              <a:fillRect/>
            </a:stretch>
          </p:blipFill>
          <p:spPr>
            <a:xfrm>
              <a:off x="0" y="0"/>
              <a:ext cx="5760" cy="3822"/>
            </a:xfrm>
            <a:prstGeom prst="rect">
              <a:avLst/>
            </a:prstGeom>
            <a:solidFill>
              <a:srgbClr val="3333FF"/>
            </a:solidFill>
            <a:ln w="9525">
              <a:noFill/>
            </a:ln>
          </p:spPr>
        </p:pic>
        <p:sp>
          <p:nvSpPr>
            <p:cNvPr id="35845" name="Line 5"/>
            <p:cNvSpPr/>
            <p:nvPr/>
          </p:nvSpPr>
          <p:spPr>
            <a:xfrm>
              <a:off x="2699" y="1248"/>
              <a:ext cx="1" cy="1680"/>
            </a:xfrm>
            <a:prstGeom prst="line">
              <a:avLst/>
            </a:prstGeom>
            <a:ln w="38100" cap="flat" cmpd="sng">
              <a:solidFill>
                <a:srgbClr val="FF3300"/>
              </a:solidFill>
              <a:prstDash val="solid"/>
              <a:miter/>
              <a:headEnd type="none" w="med" len="med"/>
              <a:tailEnd type="none" w="med" len="med"/>
            </a:ln>
          </p:spPr>
        </p:sp>
        <p:sp>
          <p:nvSpPr>
            <p:cNvPr id="35846" name="Line 6"/>
            <p:cNvSpPr/>
            <p:nvPr/>
          </p:nvSpPr>
          <p:spPr>
            <a:xfrm>
              <a:off x="1706" y="1909"/>
              <a:ext cx="1" cy="1056"/>
            </a:xfrm>
            <a:prstGeom prst="line">
              <a:avLst/>
            </a:prstGeom>
            <a:ln w="38100" cap="flat" cmpd="sng">
              <a:solidFill>
                <a:srgbClr val="3333FF"/>
              </a:solidFill>
              <a:prstDash val="solid"/>
              <a:miter/>
              <a:headEnd type="none" w="med" len="med"/>
              <a:tailEnd type="none" w="med" len="med"/>
            </a:ln>
          </p:spPr>
        </p:sp>
        <p:sp>
          <p:nvSpPr>
            <p:cNvPr id="35847" name="Line 7"/>
            <p:cNvSpPr/>
            <p:nvPr/>
          </p:nvSpPr>
          <p:spPr>
            <a:xfrm>
              <a:off x="3936" y="1584"/>
              <a:ext cx="1" cy="1344"/>
            </a:xfrm>
            <a:prstGeom prst="line">
              <a:avLst/>
            </a:prstGeom>
            <a:ln w="38100" cap="flat" cmpd="sng">
              <a:solidFill>
                <a:schemeClr val="tx1"/>
              </a:solidFill>
              <a:prstDash val="solid"/>
              <a:miter/>
              <a:headEnd type="none" w="med" len="med"/>
              <a:tailEnd type="none" w="med" len="med"/>
            </a:ln>
          </p:spPr>
        </p:sp>
        <p:sp>
          <p:nvSpPr>
            <p:cNvPr id="35848" name="Line 8"/>
            <p:cNvSpPr/>
            <p:nvPr/>
          </p:nvSpPr>
          <p:spPr>
            <a:xfrm>
              <a:off x="4427" y="1584"/>
              <a:ext cx="1" cy="1344"/>
            </a:xfrm>
            <a:prstGeom prst="line">
              <a:avLst/>
            </a:prstGeom>
            <a:ln w="38100" cap="flat" cmpd="sng">
              <a:solidFill>
                <a:schemeClr val="tx1"/>
              </a:solidFill>
              <a:prstDash val="solid"/>
              <a:miter/>
              <a:headEnd type="none" w="med" len="med"/>
              <a:tailEnd type="none" w="med" len="med"/>
            </a:ln>
          </p:spPr>
        </p:sp>
        <p:sp>
          <p:nvSpPr>
            <p:cNvPr id="35849" name="Line 9"/>
            <p:cNvSpPr/>
            <p:nvPr/>
          </p:nvSpPr>
          <p:spPr>
            <a:xfrm>
              <a:off x="240" y="1248"/>
              <a:ext cx="4704" cy="1"/>
            </a:xfrm>
            <a:prstGeom prst="line">
              <a:avLst/>
            </a:prstGeom>
            <a:ln w="38100" cap="flat" cmpd="sng">
              <a:solidFill>
                <a:srgbClr val="FF6600"/>
              </a:solidFill>
              <a:prstDash val="solid"/>
              <a:miter/>
              <a:headEnd type="none" w="med" len="med"/>
              <a:tailEnd type="none" w="med" len="med"/>
            </a:ln>
          </p:spPr>
        </p:sp>
        <p:sp>
          <p:nvSpPr>
            <p:cNvPr id="35850" name="Line 10"/>
            <p:cNvSpPr/>
            <p:nvPr/>
          </p:nvSpPr>
          <p:spPr>
            <a:xfrm>
              <a:off x="240" y="1920"/>
              <a:ext cx="2448" cy="1"/>
            </a:xfrm>
            <a:prstGeom prst="line">
              <a:avLst/>
            </a:prstGeom>
            <a:ln w="38100" cap="flat" cmpd="sng">
              <a:solidFill>
                <a:srgbClr val="0000FF"/>
              </a:solidFill>
              <a:prstDash val="solid"/>
              <a:miter/>
              <a:headEnd type="none" w="med" len="med"/>
              <a:tailEnd type="none" w="med" len="med"/>
            </a:ln>
          </p:spPr>
        </p:sp>
        <p:sp>
          <p:nvSpPr>
            <p:cNvPr id="35851" name="Line 11"/>
            <p:cNvSpPr/>
            <p:nvPr/>
          </p:nvSpPr>
          <p:spPr>
            <a:xfrm>
              <a:off x="2688" y="1573"/>
              <a:ext cx="2256" cy="1"/>
            </a:xfrm>
            <a:prstGeom prst="line">
              <a:avLst/>
            </a:prstGeom>
            <a:ln w="57150" cap="flat" cmpd="sng">
              <a:solidFill>
                <a:schemeClr val="tx1"/>
              </a:solidFill>
              <a:prstDash val="solid"/>
              <a:miter/>
              <a:headEnd type="none" w="med" len="med"/>
              <a:tailEnd type="none" w="med" len="med"/>
            </a:ln>
          </p:spPr>
        </p:sp>
        <p:sp>
          <p:nvSpPr>
            <p:cNvPr id="35852" name="Line 12"/>
            <p:cNvSpPr/>
            <p:nvPr/>
          </p:nvSpPr>
          <p:spPr>
            <a:xfrm>
              <a:off x="240" y="576"/>
              <a:ext cx="5184" cy="1"/>
            </a:xfrm>
            <a:prstGeom prst="line">
              <a:avLst/>
            </a:prstGeom>
            <a:ln w="57150" cap="flat" cmpd="sng">
              <a:solidFill>
                <a:srgbClr val="993300"/>
              </a:solidFill>
              <a:prstDash val="solid"/>
              <a:miter/>
              <a:headEnd type="none" w="med" len="med"/>
              <a:tailEnd type="none" w="med" len="med"/>
            </a:ln>
          </p:spPr>
        </p:sp>
        <p:sp>
          <p:nvSpPr>
            <p:cNvPr id="35853" name="Line 13"/>
            <p:cNvSpPr/>
            <p:nvPr/>
          </p:nvSpPr>
          <p:spPr>
            <a:xfrm>
              <a:off x="240" y="3264"/>
              <a:ext cx="5184" cy="1"/>
            </a:xfrm>
            <a:prstGeom prst="line">
              <a:avLst/>
            </a:prstGeom>
            <a:ln w="57150" cap="flat" cmpd="sng">
              <a:solidFill>
                <a:srgbClr val="993300"/>
              </a:solidFill>
              <a:prstDash val="solid"/>
              <a:miter/>
              <a:headEnd type="none" w="med" len="med"/>
              <a:tailEnd type="none" w="med" len="med"/>
            </a:ln>
          </p:spPr>
        </p:sp>
        <p:sp>
          <p:nvSpPr>
            <p:cNvPr id="35854" name="Line 14"/>
            <p:cNvSpPr/>
            <p:nvPr/>
          </p:nvSpPr>
          <p:spPr>
            <a:xfrm>
              <a:off x="240" y="2928"/>
              <a:ext cx="4704" cy="1"/>
            </a:xfrm>
            <a:prstGeom prst="line">
              <a:avLst/>
            </a:prstGeom>
            <a:ln w="57150" cap="flat" cmpd="sng">
              <a:solidFill>
                <a:srgbClr val="FFCC00"/>
              </a:solidFill>
              <a:prstDash val="solid"/>
              <a:miter/>
              <a:headEnd type="none" w="med" len="med"/>
              <a:tailEnd type="none" w="med" len="med"/>
            </a:ln>
          </p:spPr>
        </p:sp>
        <p:sp>
          <p:nvSpPr>
            <p:cNvPr id="35855" name="Line 15"/>
            <p:cNvSpPr/>
            <p:nvPr/>
          </p:nvSpPr>
          <p:spPr>
            <a:xfrm>
              <a:off x="4933" y="576"/>
              <a:ext cx="1" cy="2352"/>
            </a:xfrm>
            <a:prstGeom prst="line">
              <a:avLst/>
            </a:prstGeom>
            <a:ln w="57150" cap="flat" cmpd="sng">
              <a:solidFill>
                <a:srgbClr val="FFCC00"/>
              </a:solidFill>
              <a:prstDash val="solid"/>
              <a:miter/>
              <a:headEnd type="none" w="med" len="med"/>
              <a:tailEnd type="none" w="med" len="med"/>
            </a:ln>
          </p:spPr>
        </p:sp>
      </p:grpSp>
      <p:sp>
        <p:nvSpPr>
          <p:cNvPr id="35856" name="矩形 17"/>
          <p:cNvSpPr/>
          <p:nvPr/>
        </p:nvSpPr>
        <p:spPr>
          <a:xfrm>
            <a:off x="381000" y="3048000"/>
            <a:ext cx="2327275" cy="1600200"/>
          </a:xfrm>
          <a:prstGeom prst="rect">
            <a:avLst/>
          </a:prstGeom>
          <a:solidFill>
            <a:schemeClr val="accent1"/>
          </a:solidFill>
          <a:ln w="25400" cap="flat" cmpd="sng">
            <a:solidFill>
              <a:srgbClr val="95ACBA"/>
            </a:solidFill>
            <a:prstDash val="solid"/>
            <a:miter/>
            <a:headEnd type="none" w="med" len="med"/>
            <a:tailEnd type="none" w="med" len="med"/>
          </a:ln>
        </p:spPr>
        <p:txBody>
          <a:bodyPr anchor="ctr"/>
          <a:p>
            <a:pPr algn="ctr" eaLnBrk="0" hangingPunct="0"/>
            <a:endParaRPr lang="zh-CN" altLang="zh-CN" dirty="0">
              <a:solidFill>
                <a:srgbClr val="FFFFFF"/>
              </a:solidFill>
              <a:latin typeface="Arial" panose="020B0604020202020204" pitchFamily="34" charset="0"/>
              <a:ea typeface="宋体" panose="02010600030101010101" pitchFamily="2" charset="-122"/>
            </a:endParaRPr>
          </a:p>
        </p:txBody>
      </p:sp>
      <p:sp>
        <p:nvSpPr>
          <p:cNvPr id="35857" name="矩形 18"/>
          <p:cNvSpPr/>
          <p:nvPr/>
        </p:nvSpPr>
        <p:spPr>
          <a:xfrm>
            <a:off x="4267200" y="1981200"/>
            <a:ext cx="3563938" cy="2667000"/>
          </a:xfrm>
          <a:prstGeom prst="rect">
            <a:avLst/>
          </a:prstGeom>
          <a:solidFill>
            <a:schemeClr val="accent1"/>
          </a:solidFill>
          <a:ln w="25400" cap="flat" cmpd="sng">
            <a:solidFill>
              <a:srgbClr val="95ACBA"/>
            </a:solidFill>
            <a:prstDash val="solid"/>
            <a:miter/>
            <a:headEnd type="none" w="med" len="med"/>
            <a:tailEnd type="none" w="med" len="med"/>
          </a:ln>
        </p:spPr>
        <p:txBody>
          <a:bodyPr anchor="ctr"/>
          <a:p>
            <a:pPr algn="ctr" eaLnBrk="0" hangingPunct="0"/>
            <a:endParaRPr lang="zh-CN" altLang="zh-CN" dirty="0">
              <a:solidFill>
                <a:srgbClr val="FFFFFF"/>
              </a:solidFill>
              <a:latin typeface="Arial" panose="020B0604020202020204" pitchFamily="34" charset="0"/>
              <a:ea typeface="宋体" panose="02010600030101010101" pitchFamily="2" charset="-122"/>
            </a:endParaRPr>
          </a:p>
        </p:txBody>
      </p:sp>
      <p:sp>
        <p:nvSpPr>
          <p:cNvPr id="35858" name="矩形 19"/>
          <p:cNvSpPr/>
          <p:nvPr/>
        </p:nvSpPr>
        <p:spPr>
          <a:xfrm>
            <a:off x="2736850" y="3038475"/>
            <a:ext cx="1530350" cy="1600200"/>
          </a:xfrm>
          <a:prstGeom prst="rect">
            <a:avLst/>
          </a:prstGeom>
          <a:solidFill>
            <a:schemeClr val="accent1"/>
          </a:solidFill>
          <a:ln w="25400" cap="flat" cmpd="sng">
            <a:solidFill>
              <a:srgbClr val="95ACBA"/>
            </a:solidFill>
            <a:prstDash val="solid"/>
            <a:miter/>
            <a:headEnd type="none" w="med" len="med"/>
            <a:tailEnd type="none" w="med" len="med"/>
          </a:ln>
        </p:spPr>
        <p:txBody>
          <a:bodyPr anchor="ctr"/>
          <a:p>
            <a:pPr algn="ctr" eaLnBrk="0" hangingPunct="0"/>
            <a:endParaRPr lang="zh-CN" altLang="zh-CN" dirty="0">
              <a:solidFill>
                <a:srgbClr val="FFFFFF"/>
              </a:solidFill>
              <a:latin typeface="Arial" panose="020B0604020202020204" pitchFamily="34" charset="0"/>
              <a:ea typeface="宋体" panose="02010600030101010101" pitchFamily="2" charset="-122"/>
            </a:endParaRPr>
          </a:p>
        </p:txBody>
      </p:sp>
    </p:spTree>
  </p:cSld>
  <p:clrMapOvr>
    <a:masterClrMapping/>
  </p:clrMapOvr>
  <p:transition>
    <p:strips dir="rd"/>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6865" name="日期占位符 3"/>
          <p:cNvSpPr>
            <a:spLocks noGrp="1"/>
          </p:cNvSpPr>
          <p:nvPr>
            <p:ph type="dt" sz="half" idx="10"/>
          </p:nvPr>
        </p:nvSpPr>
        <p:spPr>
          <a:ln/>
        </p:spPr>
        <p:txBody>
          <a:bodyPr wrap="none" lIns="92075" tIns="46038" rIns="92075" bIns="46038" anchor="ctr"/>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fld id="{BB962C8B-B14F-4D97-AF65-F5344CB8AC3E}" type="datetime1">
              <a:rPr lang="zh-CN" altLang="en-US" sz="1400" dirty="0">
                <a:solidFill>
                  <a:schemeClr val="hlink"/>
                </a:solidFill>
              </a:rPr>
            </a:fld>
            <a:endParaRPr lang="zh-CN" altLang="en-US" sz="1400" dirty="0">
              <a:solidFill>
                <a:schemeClr val="hlink"/>
              </a:solidFill>
            </a:endParaRPr>
          </a:p>
        </p:txBody>
      </p:sp>
      <p:sp>
        <p:nvSpPr>
          <p:cNvPr id="36866" name="灯片编号占位符 3"/>
          <p:cNvSpPr>
            <a:spLocks noGrp="1"/>
          </p:cNvSpPr>
          <p:nvPr/>
        </p:nvSpPr>
        <p:spPr>
          <a:xfrm>
            <a:off x="7010400" y="6248400"/>
            <a:ext cx="1905000" cy="457200"/>
          </a:xfrm>
          <a:prstGeom prst="rect">
            <a:avLst/>
          </a:prstGeom>
          <a:noFill/>
          <a:ln w="9525">
            <a:noFill/>
          </a:ln>
        </p:spPr>
        <p:txBody>
          <a:bodyPr lIns="92075" tIns="46038" rIns="92075" bIns="46038" anchor="t"/>
          <a:p>
            <a:pPr eaLnBrk="0" hangingPunct="0"/>
            <a:fld id="{9A0DB2DC-4C9A-4742-B13C-FB6460FD3503}" type="slidenum">
              <a:rPr lang="en-US" altLang="zh-CN" dirty="0">
                <a:latin typeface="Arial" panose="020B0604020202020204" pitchFamily="34" charset="0"/>
                <a:ea typeface="宋体" panose="02010600030101010101" pitchFamily="2" charset="-122"/>
              </a:rPr>
            </a:fld>
            <a:endParaRPr lang="en-US" altLang="zh-CN" dirty="0">
              <a:latin typeface="Arial" panose="020B0604020202020204" pitchFamily="34" charset="0"/>
              <a:ea typeface="宋体" panose="02010600030101010101" pitchFamily="2" charset="-122"/>
            </a:endParaRPr>
          </a:p>
        </p:txBody>
      </p:sp>
      <p:grpSp>
        <p:nvGrpSpPr>
          <p:cNvPr id="36867" name="Group 3"/>
          <p:cNvGrpSpPr/>
          <p:nvPr/>
        </p:nvGrpSpPr>
        <p:grpSpPr>
          <a:xfrm>
            <a:off x="0" y="0"/>
            <a:ext cx="9144000" cy="6067425"/>
            <a:chOff x="0" y="0"/>
            <a:chExt cx="5760" cy="3822"/>
          </a:xfrm>
        </p:grpSpPr>
        <p:pic>
          <p:nvPicPr>
            <p:cNvPr id="36868" name="Picture 4"/>
            <p:cNvPicPr>
              <a:picLocks noChangeAspect="1"/>
            </p:cNvPicPr>
            <p:nvPr/>
          </p:nvPicPr>
          <p:blipFill>
            <a:blip r:embed="rId1"/>
            <a:stretch>
              <a:fillRect/>
            </a:stretch>
          </p:blipFill>
          <p:spPr>
            <a:xfrm>
              <a:off x="0" y="0"/>
              <a:ext cx="5760" cy="3822"/>
            </a:xfrm>
            <a:prstGeom prst="rect">
              <a:avLst/>
            </a:prstGeom>
            <a:solidFill>
              <a:srgbClr val="3333FF"/>
            </a:solidFill>
            <a:ln w="9525">
              <a:noFill/>
            </a:ln>
          </p:spPr>
        </p:pic>
        <p:sp>
          <p:nvSpPr>
            <p:cNvPr id="36869" name="Line 5"/>
            <p:cNvSpPr/>
            <p:nvPr/>
          </p:nvSpPr>
          <p:spPr>
            <a:xfrm>
              <a:off x="2699" y="1248"/>
              <a:ext cx="1" cy="1680"/>
            </a:xfrm>
            <a:prstGeom prst="line">
              <a:avLst/>
            </a:prstGeom>
            <a:ln w="38100" cap="flat" cmpd="sng">
              <a:solidFill>
                <a:srgbClr val="FF3300"/>
              </a:solidFill>
              <a:prstDash val="solid"/>
              <a:miter/>
              <a:headEnd type="none" w="med" len="med"/>
              <a:tailEnd type="none" w="med" len="med"/>
            </a:ln>
          </p:spPr>
        </p:sp>
        <p:sp>
          <p:nvSpPr>
            <p:cNvPr id="36870" name="Line 6"/>
            <p:cNvSpPr/>
            <p:nvPr/>
          </p:nvSpPr>
          <p:spPr>
            <a:xfrm>
              <a:off x="1706" y="1909"/>
              <a:ext cx="1" cy="1056"/>
            </a:xfrm>
            <a:prstGeom prst="line">
              <a:avLst/>
            </a:prstGeom>
            <a:ln w="38100" cap="flat" cmpd="sng">
              <a:solidFill>
                <a:srgbClr val="3333FF"/>
              </a:solidFill>
              <a:prstDash val="solid"/>
              <a:miter/>
              <a:headEnd type="none" w="med" len="med"/>
              <a:tailEnd type="none" w="med" len="med"/>
            </a:ln>
          </p:spPr>
        </p:sp>
        <p:sp>
          <p:nvSpPr>
            <p:cNvPr id="36871" name="Line 7"/>
            <p:cNvSpPr/>
            <p:nvPr/>
          </p:nvSpPr>
          <p:spPr>
            <a:xfrm>
              <a:off x="3936" y="1584"/>
              <a:ext cx="1" cy="1344"/>
            </a:xfrm>
            <a:prstGeom prst="line">
              <a:avLst/>
            </a:prstGeom>
            <a:ln w="38100" cap="flat" cmpd="sng">
              <a:solidFill>
                <a:schemeClr val="tx1"/>
              </a:solidFill>
              <a:prstDash val="solid"/>
              <a:miter/>
              <a:headEnd type="none" w="med" len="med"/>
              <a:tailEnd type="none" w="med" len="med"/>
            </a:ln>
          </p:spPr>
        </p:sp>
        <p:sp>
          <p:nvSpPr>
            <p:cNvPr id="36872" name="Line 8"/>
            <p:cNvSpPr/>
            <p:nvPr/>
          </p:nvSpPr>
          <p:spPr>
            <a:xfrm>
              <a:off x="4427" y="1584"/>
              <a:ext cx="1" cy="1344"/>
            </a:xfrm>
            <a:prstGeom prst="line">
              <a:avLst/>
            </a:prstGeom>
            <a:ln w="38100" cap="flat" cmpd="sng">
              <a:solidFill>
                <a:schemeClr val="tx1"/>
              </a:solidFill>
              <a:prstDash val="solid"/>
              <a:miter/>
              <a:headEnd type="none" w="med" len="med"/>
              <a:tailEnd type="none" w="med" len="med"/>
            </a:ln>
          </p:spPr>
        </p:sp>
        <p:sp>
          <p:nvSpPr>
            <p:cNvPr id="36873" name="Line 9"/>
            <p:cNvSpPr/>
            <p:nvPr/>
          </p:nvSpPr>
          <p:spPr>
            <a:xfrm>
              <a:off x="240" y="1248"/>
              <a:ext cx="4704" cy="1"/>
            </a:xfrm>
            <a:prstGeom prst="line">
              <a:avLst/>
            </a:prstGeom>
            <a:ln w="38100" cap="flat" cmpd="sng">
              <a:solidFill>
                <a:srgbClr val="FF6600"/>
              </a:solidFill>
              <a:prstDash val="solid"/>
              <a:miter/>
              <a:headEnd type="none" w="med" len="med"/>
              <a:tailEnd type="none" w="med" len="med"/>
            </a:ln>
          </p:spPr>
        </p:sp>
        <p:sp>
          <p:nvSpPr>
            <p:cNvPr id="36874" name="Line 10"/>
            <p:cNvSpPr/>
            <p:nvPr/>
          </p:nvSpPr>
          <p:spPr>
            <a:xfrm>
              <a:off x="240" y="1920"/>
              <a:ext cx="2448" cy="1"/>
            </a:xfrm>
            <a:prstGeom prst="line">
              <a:avLst/>
            </a:prstGeom>
            <a:ln w="38100" cap="flat" cmpd="sng">
              <a:solidFill>
                <a:srgbClr val="0000FF"/>
              </a:solidFill>
              <a:prstDash val="solid"/>
              <a:miter/>
              <a:headEnd type="none" w="med" len="med"/>
              <a:tailEnd type="none" w="med" len="med"/>
            </a:ln>
          </p:spPr>
        </p:sp>
        <p:sp>
          <p:nvSpPr>
            <p:cNvPr id="36875" name="Line 11"/>
            <p:cNvSpPr/>
            <p:nvPr/>
          </p:nvSpPr>
          <p:spPr>
            <a:xfrm>
              <a:off x="2688" y="1573"/>
              <a:ext cx="2256" cy="1"/>
            </a:xfrm>
            <a:prstGeom prst="line">
              <a:avLst/>
            </a:prstGeom>
            <a:ln w="57150" cap="flat" cmpd="sng">
              <a:solidFill>
                <a:schemeClr val="tx1"/>
              </a:solidFill>
              <a:prstDash val="solid"/>
              <a:miter/>
              <a:headEnd type="none" w="med" len="med"/>
              <a:tailEnd type="none" w="med" len="med"/>
            </a:ln>
          </p:spPr>
        </p:sp>
        <p:sp>
          <p:nvSpPr>
            <p:cNvPr id="36876" name="Line 12"/>
            <p:cNvSpPr/>
            <p:nvPr/>
          </p:nvSpPr>
          <p:spPr>
            <a:xfrm>
              <a:off x="240" y="576"/>
              <a:ext cx="5184" cy="1"/>
            </a:xfrm>
            <a:prstGeom prst="line">
              <a:avLst/>
            </a:prstGeom>
            <a:ln w="57150" cap="flat" cmpd="sng">
              <a:solidFill>
                <a:srgbClr val="993300"/>
              </a:solidFill>
              <a:prstDash val="solid"/>
              <a:miter/>
              <a:headEnd type="none" w="med" len="med"/>
              <a:tailEnd type="none" w="med" len="med"/>
            </a:ln>
          </p:spPr>
        </p:sp>
        <p:sp>
          <p:nvSpPr>
            <p:cNvPr id="36877" name="Line 13"/>
            <p:cNvSpPr/>
            <p:nvPr/>
          </p:nvSpPr>
          <p:spPr>
            <a:xfrm>
              <a:off x="240" y="3264"/>
              <a:ext cx="5184" cy="1"/>
            </a:xfrm>
            <a:prstGeom prst="line">
              <a:avLst/>
            </a:prstGeom>
            <a:ln w="57150" cap="flat" cmpd="sng">
              <a:solidFill>
                <a:srgbClr val="993300"/>
              </a:solidFill>
              <a:prstDash val="solid"/>
              <a:miter/>
              <a:headEnd type="none" w="med" len="med"/>
              <a:tailEnd type="none" w="med" len="med"/>
            </a:ln>
          </p:spPr>
        </p:sp>
        <p:sp>
          <p:nvSpPr>
            <p:cNvPr id="36878" name="Line 14"/>
            <p:cNvSpPr/>
            <p:nvPr/>
          </p:nvSpPr>
          <p:spPr>
            <a:xfrm>
              <a:off x="240" y="2928"/>
              <a:ext cx="4704" cy="1"/>
            </a:xfrm>
            <a:prstGeom prst="line">
              <a:avLst/>
            </a:prstGeom>
            <a:ln w="57150" cap="flat" cmpd="sng">
              <a:solidFill>
                <a:srgbClr val="FFCC00"/>
              </a:solidFill>
              <a:prstDash val="solid"/>
              <a:miter/>
              <a:headEnd type="none" w="med" len="med"/>
              <a:tailEnd type="none" w="med" len="med"/>
            </a:ln>
          </p:spPr>
        </p:sp>
        <p:sp>
          <p:nvSpPr>
            <p:cNvPr id="36879" name="Line 15"/>
            <p:cNvSpPr/>
            <p:nvPr/>
          </p:nvSpPr>
          <p:spPr>
            <a:xfrm>
              <a:off x="4933" y="576"/>
              <a:ext cx="1" cy="2352"/>
            </a:xfrm>
            <a:prstGeom prst="line">
              <a:avLst/>
            </a:prstGeom>
            <a:ln w="57150" cap="flat" cmpd="sng">
              <a:solidFill>
                <a:srgbClr val="FFCC00"/>
              </a:solidFill>
              <a:prstDash val="solid"/>
              <a:miter/>
              <a:headEnd type="none" w="med" len="med"/>
              <a:tailEnd type="none" w="med" len="med"/>
            </a:ln>
          </p:spPr>
        </p:sp>
      </p:grpSp>
      <p:sp>
        <p:nvSpPr>
          <p:cNvPr id="36880" name="矩形 17"/>
          <p:cNvSpPr/>
          <p:nvPr/>
        </p:nvSpPr>
        <p:spPr>
          <a:xfrm>
            <a:off x="381000" y="3048000"/>
            <a:ext cx="1577975" cy="1084263"/>
          </a:xfrm>
          <a:prstGeom prst="rect">
            <a:avLst/>
          </a:prstGeom>
          <a:solidFill>
            <a:schemeClr val="accent1"/>
          </a:solidFill>
          <a:ln w="25400" cap="flat" cmpd="sng">
            <a:solidFill>
              <a:srgbClr val="95ACBA"/>
            </a:solidFill>
            <a:prstDash val="solid"/>
            <a:miter/>
            <a:headEnd type="none" w="med" len="med"/>
            <a:tailEnd type="none" w="med" len="med"/>
          </a:ln>
        </p:spPr>
        <p:txBody>
          <a:bodyPr anchor="ctr"/>
          <a:p>
            <a:pPr algn="ctr" eaLnBrk="0" hangingPunct="0"/>
            <a:endParaRPr lang="zh-CN" altLang="zh-CN" dirty="0">
              <a:solidFill>
                <a:srgbClr val="FFFFFF"/>
              </a:solidFill>
              <a:latin typeface="Arial" panose="020B0604020202020204" pitchFamily="34" charset="0"/>
              <a:ea typeface="宋体" panose="02010600030101010101" pitchFamily="2" charset="-122"/>
            </a:endParaRPr>
          </a:p>
        </p:txBody>
      </p:sp>
      <p:sp>
        <p:nvSpPr>
          <p:cNvPr id="36881" name="矩形 18"/>
          <p:cNvSpPr/>
          <p:nvPr/>
        </p:nvSpPr>
        <p:spPr>
          <a:xfrm>
            <a:off x="4267200" y="1981200"/>
            <a:ext cx="3563938" cy="2667000"/>
          </a:xfrm>
          <a:prstGeom prst="rect">
            <a:avLst/>
          </a:prstGeom>
          <a:solidFill>
            <a:schemeClr val="accent1"/>
          </a:solidFill>
          <a:ln w="25400" cap="flat" cmpd="sng">
            <a:solidFill>
              <a:srgbClr val="95ACBA"/>
            </a:solidFill>
            <a:prstDash val="solid"/>
            <a:miter/>
            <a:headEnd type="none" w="med" len="med"/>
            <a:tailEnd type="none" w="med" len="med"/>
          </a:ln>
        </p:spPr>
        <p:txBody>
          <a:bodyPr anchor="ctr"/>
          <a:p>
            <a:pPr algn="ctr" eaLnBrk="0" hangingPunct="0"/>
            <a:endParaRPr lang="zh-CN" altLang="zh-CN" dirty="0">
              <a:solidFill>
                <a:srgbClr val="FFFFFF"/>
              </a:solidFill>
              <a:latin typeface="Arial" panose="020B0604020202020204" pitchFamily="34" charset="0"/>
              <a:ea typeface="宋体" panose="02010600030101010101" pitchFamily="2" charset="-122"/>
            </a:endParaRPr>
          </a:p>
        </p:txBody>
      </p:sp>
      <p:sp>
        <p:nvSpPr>
          <p:cNvPr id="36882" name="矩形 19"/>
          <p:cNvSpPr/>
          <p:nvPr/>
        </p:nvSpPr>
        <p:spPr>
          <a:xfrm>
            <a:off x="2736850" y="3038475"/>
            <a:ext cx="1530350" cy="1600200"/>
          </a:xfrm>
          <a:prstGeom prst="rect">
            <a:avLst/>
          </a:prstGeom>
          <a:solidFill>
            <a:schemeClr val="accent1"/>
          </a:solidFill>
          <a:ln w="25400" cap="flat" cmpd="sng">
            <a:solidFill>
              <a:srgbClr val="95ACBA"/>
            </a:solidFill>
            <a:prstDash val="solid"/>
            <a:miter/>
            <a:headEnd type="none" w="med" len="med"/>
            <a:tailEnd type="none" w="med" len="med"/>
          </a:ln>
        </p:spPr>
        <p:txBody>
          <a:bodyPr anchor="ctr"/>
          <a:p>
            <a:pPr algn="ctr" eaLnBrk="0" hangingPunct="0"/>
            <a:endParaRPr lang="zh-CN" altLang="zh-CN" dirty="0">
              <a:solidFill>
                <a:srgbClr val="FFFFFF"/>
              </a:solidFill>
              <a:latin typeface="Arial" panose="020B0604020202020204" pitchFamily="34" charset="0"/>
              <a:ea typeface="宋体" panose="02010600030101010101" pitchFamily="2" charset="-122"/>
            </a:endParaRPr>
          </a:p>
        </p:txBody>
      </p:sp>
    </p:spTree>
  </p:cSld>
  <p:clrMapOvr>
    <a:masterClrMapping/>
  </p:clrMapOvr>
  <p:transition>
    <p:strips dir="rd"/>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7889" name="日期占位符 3"/>
          <p:cNvSpPr>
            <a:spLocks noGrp="1"/>
          </p:cNvSpPr>
          <p:nvPr>
            <p:ph type="dt" sz="half" idx="10"/>
          </p:nvPr>
        </p:nvSpPr>
        <p:spPr>
          <a:ln/>
        </p:spPr>
        <p:txBody>
          <a:bodyPr wrap="none" lIns="92075" tIns="46038" rIns="92075" bIns="46038" anchor="ctr"/>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fld id="{BB962C8B-B14F-4D97-AF65-F5344CB8AC3E}" type="datetime1">
              <a:rPr lang="zh-CN" altLang="en-US" sz="1400" dirty="0">
                <a:solidFill>
                  <a:schemeClr val="hlink"/>
                </a:solidFill>
              </a:rPr>
            </a:fld>
            <a:endParaRPr lang="zh-CN" altLang="en-US" sz="1400" dirty="0">
              <a:solidFill>
                <a:schemeClr val="hlink"/>
              </a:solidFill>
            </a:endParaRPr>
          </a:p>
        </p:txBody>
      </p:sp>
      <p:sp>
        <p:nvSpPr>
          <p:cNvPr id="37890" name="灯片编号占位符 3"/>
          <p:cNvSpPr>
            <a:spLocks noGrp="1"/>
          </p:cNvSpPr>
          <p:nvPr/>
        </p:nvSpPr>
        <p:spPr>
          <a:xfrm>
            <a:off x="7010400" y="6248400"/>
            <a:ext cx="1905000" cy="457200"/>
          </a:xfrm>
          <a:prstGeom prst="rect">
            <a:avLst/>
          </a:prstGeom>
          <a:noFill/>
          <a:ln w="9525">
            <a:noFill/>
          </a:ln>
        </p:spPr>
        <p:txBody>
          <a:bodyPr lIns="92075" tIns="46038" rIns="92075" bIns="46038" anchor="t"/>
          <a:p>
            <a:pPr eaLnBrk="0" hangingPunct="0"/>
            <a:fld id="{9A0DB2DC-4C9A-4742-B13C-FB6460FD3503}" type="slidenum">
              <a:rPr lang="en-US" altLang="zh-CN" dirty="0">
                <a:latin typeface="Arial" panose="020B0604020202020204" pitchFamily="34" charset="0"/>
                <a:ea typeface="宋体" panose="02010600030101010101" pitchFamily="2" charset="-122"/>
              </a:rPr>
            </a:fld>
            <a:endParaRPr lang="en-US" altLang="zh-CN" dirty="0">
              <a:latin typeface="Arial" panose="020B0604020202020204" pitchFamily="34" charset="0"/>
              <a:ea typeface="宋体" panose="02010600030101010101" pitchFamily="2" charset="-122"/>
            </a:endParaRPr>
          </a:p>
        </p:txBody>
      </p:sp>
      <p:grpSp>
        <p:nvGrpSpPr>
          <p:cNvPr id="37891" name="Group 3"/>
          <p:cNvGrpSpPr/>
          <p:nvPr/>
        </p:nvGrpSpPr>
        <p:grpSpPr>
          <a:xfrm>
            <a:off x="0" y="0"/>
            <a:ext cx="9144000" cy="6067425"/>
            <a:chOff x="0" y="0"/>
            <a:chExt cx="5760" cy="3822"/>
          </a:xfrm>
        </p:grpSpPr>
        <p:pic>
          <p:nvPicPr>
            <p:cNvPr id="37892" name="Picture 4"/>
            <p:cNvPicPr>
              <a:picLocks noChangeAspect="1"/>
            </p:cNvPicPr>
            <p:nvPr/>
          </p:nvPicPr>
          <p:blipFill>
            <a:blip r:embed="rId1"/>
            <a:stretch>
              <a:fillRect/>
            </a:stretch>
          </p:blipFill>
          <p:spPr>
            <a:xfrm>
              <a:off x="0" y="0"/>
              <a:ext cx="5760" cy="3822"/>
            </a:xfrm>
            <a:prstGeom prst="rect">
              <a:avLst/>
            </a:prstGeom>
            <a:solidFill>
              <a:srgbClr val="3333FF"/>
            </a:solidFill>
            <a:ln w="9525">
              <a:noFill/>
            </a:ln>
          </p:spPr>
        </p:pic>
        <p:sp>
          <p:nvSpPr>
            <p:cNvPr id="37893" name="Line 5"/>
            <p:cNvSpPr/>
            <p:nvPr/>
          </p:nvSpPr>
          <p:spPr>
            <a:xfrm>
              <a:off x="2699" y="1248"/>
              <a:ext cx="1" cy="1680"/>
            </a:xfrm>
            <a:prstGeom prst="line">
              <a:avLst/>
            </a:prstGeom>
            <a:ln w="38100" cap="flat" cmpd="sng">
              <a:solidFill>
                <a:srgbClr val="FF3300"/>
              </a:solidFill>
              <a:prstDash val="solid"/>
              <a:miter/>
              <a:headEnd type="none" w="med" len="med"/>
              <a:tailEnd type="none" w="med" len="med"/>
            </a:ln>
          </p:spPr>
        </p:sp>
        <p:sp>
          <p:nvSpPr>
            <p:cNvPr id="37894" name="Line 6"/>
            <p:cNvSpPr/>
            <p:nvPr/>
          </p:nvSpPr>
          <p:spPr>
            <a:xfrm>
              <a:off x="1706" y="1909"/>
              <a:ext cx="1" cy="1056"/>
            </a:xfrm>
            <a:prstGeom prst="line">
              <a:avLst/>
            </a:prstGeom>
            <a:ln w="38100" cap="flat" cmpd="sng">
              <a:solidFill>
                <a:srgbClr val="3333FF"/>
              </a:solidFill>
              <a:prstDash val="solid"/>
              <a:miter/>
              <a:headEnd type="none" w="med" len="med"/>
              <a:tailEnd type="none" w="med" len="med"/>
            </a:ln>
          </p:spPr>
        </p:sp>
        <p:sp>
          <p:nvSpPr>
            <p:cNvPr id="37895" name="Line 7"/>
            <p:cNvSpPr/>
            <p:nvPr/>
          </p:nvSpPr>
          <p:spPr>
            <a:xfrm>
              <a:off x="3936" y="1584"/>
              <a:ext cx="1" cy="1344"/>
            </a:xfrm>
            <a:prstGeom prst="line">
              <a:avLst/>
            </a:prstGeom>
            <a:ln w="38100" cap="flat" cmpd="sng">
              <a:solidFill>
                <a:schemeClr val="tx1"/>
              </a:solidFill>
              <a:prstDash val="solid"/>
              <a:miter/>
              <a:headEnd type="none" w="med" len="med"/>
              <a:tailEnd type="none" w="med" len="med"/>
            </a:ln>
          </p:spPr>
        </p:sp>
        <p:sp>
          <p:nvSpPr>
            <p:cNvPr id="37896" name="Line 8"/>
            <p:cNvSpPr/>
            <p:nvPr/>
          </p:nvSpPr>
          <p:spPr>
            <a:xfrm>
              <a:off x="4427" y="1584"/>
              <a:ext cx="1" cy="1344"/>
            </a:xfrm>
            <a:prstGeom prst="line">
              <a:avLst/>
            </a:prstGeom>
            <a:ln w="38100" cap="flat" cmpd="sng">
              <a:solidFill>
                <a:schemeClr val="tx1"/>
              </a:solidFill>
              <a:prstDash val="solid"/>
              <a:miter/>
              <a:headEnd type="none" w="med" len="med"/>
              <a:tailEnd type="none" w="med" len="med"/>
            </a:ln>
          </p:spPr>
        </p:sp>
        <p:sp>
          <p:nvSpPr>
            <p:cNvPr id="37897" name="Line 9"/>
            <p:cNvSpPr/>
            <p:nvPr/>
          </p:nvSpPr>
          <p:spPr>
            <a:xfrm>
              <a:off x="240" y="1248"/>
              <a:ext cx="4704" cy="1"/>
            </a:xfrm>
            <a:prstGeom prst="line">
              <a:avLst/>
            </a:prstGeom>
            <a:ln w="38100" cap="flat" cmpd="sng">
              <a:solidFill>
                <a:srgbClr val="FF6600"/>
              </a:solidFill>
              <a:prstDash val="solid"/>
              <a:miter/>
              <a:headEnd type="none" w="med" len="med"/>
              <a:tailEnd type="none" w="med" len="med"/>
            </a:ln>
          </p:spPr>
        </p:sp>
        <p:sp>
          <p:nvSpPr>
            <p:cNvPr id="37898" name="Line 10"/>
            <p:cNvSpPr/>
            <p:nvPr/>
          </p:nvSpPr>
          <p:spPr>
            <a:xfrm>
              <a:off x="240" y="1920"/>
              <a:ext cx="2448" cy="1"/>
            </a:xfrm>
            <a:prstGeom prst="line">
              <a:avLst/>
            </a:prstGeom>
            <a:ln w="38100" cap="flat" cmpd="sng">
              <a:solidFill>
                <a:srgbClr val="0000FF"/>
              </a:solidFill>
              <a:prstDash val="solid"/>
              <a:miter/>
              <a:headEnd type="none" w="med" len="med"/>
              <a:tailEnd type="none" w="med" len="med"/>
            </a:ln>
          </p:spPr>
        </p:sp>
        <p:sp>
          <p:nvSpPr>
            <p:cNvPr id="37899" name="Line 11"/>
            <p:cNvSpPr/>
            <p:nvPr/>
          </p:nvSpPr>
          <p:spPr>
            <a:xfrm>
              <a:off x="2688" y="1573"/>
              <a:ext cx="2256" cy="1"/>
            </a:xfrm>
            <a:prstGeom prst="line">
              <a:avLst/>
            </a:prstGeom>
            <a:ln w="57150" cap="flat" cmpd="sng">
              <a:solidFill>
                <a:schemeClr val="tx1"/>
              </a:solidFill>
              <a:prstDash val="solid"/>
              <a:miter/>
              <a:headEnd type="none" w="med" len="med"/>
              <a:tailEnd type="none" w="med" len="med"/>
            </a:ln>
          </p:spPr>
        </p:sp>
        <p:sp>
          <p:nvSpPr>
            <p:cNvPr id="37900" name="Line 12"/>
            <p:cNvSpPr/>
            <p:nvPr/>
          </p:nvSpPr>
          <p:spPr>
            <a:xfrm>
              <a:off x="240" y="576"/>
              <a:ext cx="5184" cy="1"/>
            </a:xfrm>
            <a:prstGeom prst="line">
              <a:avLst/>
            </a:prstGeom>
            <a:ln w="57150" cap="flat" cmpd="sng">
              <a:solidFill>
                <a:srgbClr val="993300"/>
              </a:solidFill>
              <a:prstDash val="solid"/>
              <a:miter/>
              <a:headEnd type="none" w="med" len="med"/>
              <a:tailEnd type="none" w="med" len="med"/>
            </a:ln>
          </p:spPr>
        </p:sp>
        <p:sp>
          <p:nvSpPr>
            <p:cNvPr id="37901" name="Line 13"/>
            <p:cNvSpPr/>
            <p:nvPr/>
          </p:nvSpPr>
          <p:spPr>
            <a:xfrm>
              <a:off x="240" y="3264"/>
              <a:ext cx="5184" cy="1"/>
            </a:xfrm>
            <a:prstGeom prst="line">
              <a:avLst/>
            </a:prstGeom>
            <a:ln w="57150" cap="flat" cmpd="sng">
              <a:solidFill>
                <a:srgbClr val="993300"/>
              </a:solidFill>
              <a:prstDash val="solid"/>
              <a:miter/>
              <a:headEnd type="none" w="med" len="med"/>
              <a:tailEnd type="none" w="med" len="med"/>
            </a:ln>
          </p:spPr>
        </p:sp>
        <p:sp>
          <p:nvSpPr>
            <p:cNvPr id="37902" name="Line 14"/>
            <p:cNvSpPr/>
            <p:nvPr/>
          </p:nvSpPr>
          <p:spPr>
            <a:xfrm>
              <a:off x="240" y="2928"/>
              <a:ext cx="4704" cy="1"/>
            </a:xfrm>
            <a:prstGeom prst="line">
              <a:avLst/>
            </a:prstGeom>
            <a:ln w="57150" cap="flat" cmpd="sng">
              <a:solidFill>
                <a:srgbClr val="FFCC00"/>
              </a:solidFill>
              <a:prstDash val="solid"/>
              <a:miter/>
              <a:headEnd type="none" w="med" len="med"/>
              <a:tailEnd type="none" w="med" len="med"/>
            </a:ln>
          </p:spPr>
        </p:sp>
        <p:sp>
          <p:nvSpPr>
            <p:cNvPr id="37903" name="Line 15"/>
            <p:cNvSpPr/>
            <p:nvPr/>
          </p:nvSpPr>
          <p:spPr>
            <a:xfrm>
              <a:off x="4933" y="576"/>
              <a:ext cx="1" cy="2352"/>
            </a:xfrm>
            <a:prstGeom prst="line">
              <a:avLst/>
            </a:prstGeom>
            <a:ln w="57150" cap="flat" cmpd="sng">
              <a:solidFill>
                <a:srgbClr val="FFCC00"/>
              </a:solidFill>
              <a:prstDash val="solid"/>
              <a:miter/>
              <a:headEnd type="none" w="med" len="med"/>
              <a:tailEnd type="none" w="med" len="med"/>
            </a:ln>
          </p:spPr>
        </p:sp>
      </p:grpSp>
      <p:sp>
        <p:nvSpPr>
          <p:cNvPr id="37904" name="矩形 18"/>
          <p:cNvSpPr/>
          <p:nvPr/>
        </p:nvSpPr>
        <p:spPr>
          <a:xfrm>
            <a:off x="4267200" y="1981200"/>
            <a:ext cx="3563938" cy="2667000"/>
          </a:xfrm>
          <a:prstGeom prst="rect">
            <a:avLst/>
          </a:prstGeom>
          <a:solidFill>
            <a:schemeClr val="accent1"/>
          </a:solidFill>
          <a:ln w="25400" cap="flat" cmpd="sng">
            <a:solidFill>
              <a:srgbClr val="95ACBA"/>
            </a:solidFill>
            <a:prstDash val="solid"/>
            <a:miter/>
            <a:headEnd type="none" w="med" len="med"/>
            <a:tailEnd type="none" w="med" len="med"/>
          </a:ln>
        </p:spPr>
        <p:txBody>
          <a:bodyPr anchor="ctr"/>
          <a:p>
            <a:pPr algn="ctr" eaLnBrk="0" hangingPunct="0"/>
            <a:endParaRPr lang="zh-CN" altLang="zh-CN" dirty="0">
              <a:solidFill>
                <a:srgbClr val="FFFFFF"/>
              </a:solidFill>
              <a:latin typeface="Arial" panose="020B0604020202020204" pitchFamily="34" charset="0"/>
              <a:ea typeface="宋体" panose="02010600030101010101" pitchFamily="2" charset="-122"/>
            </a:endParaRPr>
          </a:p>
        </p:txBody>
      </p:sp>
      <p:sp>
        <p:nvSpPr>
          <p:cNvPr id="37905" name="矩形 19"/>
          <p:cNvSpPr/>
          <p:nvPr/>
        </p:nvSpPr>
        <p:spPr>
          <a:xfrm>
            <a:off x="2736850" y="3038475"/>
            <a:ext cx="1530350" cy="1600200"/>
          </a:xfrm>
          <a:prstGeom prst="rect">
            <a:avLst/>
          </a:prstGeom>
          <a:solidFill>
            <a:schemeClr val="accent1"/>
          </a:solidFill>
          <a:ln w="25400" cap="flat" cmpd="sng">
            <a:solidFill>
              <a:srgbClr val="95ACBA"/>
            </a:solidFill>
            <a:prstDash val="solid"/>
            <a:miter/>
            <a:headEnd type="none" w="med" len="med"/>
            <a:tailEnd type="none" w="med" len="med"/>
          </a:ln>
        </p:spPr>
        <p:txBody>
          <a:bodyPr anchor="ctr"/>
          <a:p>
            <a:pPr algn="ctr" eaLnBrk="0" hangingPunct="0"/>
            <a:endParaRPr lang="zh-CN" altLang="zh-CN" dirty="0">
              <a:solidFill>
                <a:srgbClr val="FFFFFF"/>
              </a:solidFill>
              <a:latin typeface="Arial" panose="020B0604020202020204" pitchFamily="34" charset="0"/>
              <a:ea typeface="宋体" panose="02010600030101010101" pitchFamily="2" charset="-122"/>
            </a:endParaRPr>
          </a:p>
        </p:txBody>
      </p:sp>
    </p:spTree>
  </p:cSld>
  <p:clrMapOvr>
    <a:masterClrMapping/>
  </p:clrMapOvr>
  <p:transition>
    <p:strips dir="rd"/>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8913" name="日期占位符 3"/>
          <p:cNvSpPr>
            <a:spLocks noGrp="1"/>
          </p:cNvSpPr>
          <p:nvPr>
            <p:ph type="dt" sz="half" idx="10"/>
          </p:nvPr>
        </p:nvSpPr>
        <p:spPr>
          <a:ln/>
        </p:spPr>
        <p:txBody>
          <a:bodyPr wrap="none" lIns="92075" tIns="46038" rIns="92075" bIns="46038" anchor="ctr"/>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fld id="{BB962C8B-B14F-4D97-AF65-F5344CB8AC3E}" type="datetime1">
              <a:rPr lang="zh-CN" altLang="en-US" sz="1400" dirty="0">
                <a:solidFill>
                  <a:schemeClr val="hlink"/>
                </a:solidFill>
              </a:rPr>
            </a:fld>
            <a:endParaRPr lang="zh-CN" altLang="en-US" sz="1400" dirty="0">
              <a:solidFill>
                <a:schemeClr val="hlink"/>
              </a:solidFill>
            </a:endParaRPr>
          </a:p>
        </p:txBody>
      </p:sp>
      <p:sp>
        <p:nvSpPr>
          <p:cNvPr id="38914" name="灯片编号占位符 3"/>
          <p:cNvSpPr>
            <a:spLocks noGrp="1"/>
          </p:cNvSpPr>
          <p:nvPr/>
        </p:nvSpPr>
        <p:spPr>
          <a:xfrm>
            <a:off x="7010400" y="6248400"/>
            <a:ext cx="1905000" cy="457200"/>
          </a:xfrm>
          <a:prstGeom prst="rect">
            <a:avLst/>
          </a:prstGeom>
          <a:noFill/>
          <a:ln w="9525">
            <a:noFill/>
          </a:ln>
        </p:spPr>
        <p:txBody>
          <a:bodyPr lIns="92075" tIns="46038" rIns="92075" bIns="46038" anchor="t"/>
          <a:p>
            <a:pPr eaLnBrk="0" hangingPunct="0"/>
            <a:fld id="{9A0DB2DC-4C9A-4742-B13C-FB6460FD3503}" type="slidenum">
              <a:rPr lang="en-US" altLang="zh-CN" dirty="0">
                <a:latin typeface="Arial" panose="020B0604020202020204" pitchFamily="34" charset="0"/>
                <a:ea typeface="宋体" panose="02010600030101010101" pitchFamily="2" charset="-122"/>
              </a:rPr>
            </a:fld>
            <a:endParaRPr lang="en-US" altLang="zh-CN" dirty="0">
              <a:latin typeface="Arial" panose="020B0604020202020204" pitchFamily="34" charset="0"/>
              <a:ea typeface="宋体" panose="02010600030101010101" pitchFamily="2" charset="-122"/>
            </a:endParaRPr>
          </a:p>
        </p:txBody>
      </p:sp>
      <p:grpSp>
        <p:nvGrpSpPr>
          <p:cNvPr id="38915" name="Group 3"/>
          <p:cNvGrpSpPr/>
          <p:nvPr/>
        </p:nvGrpSpPr>
        <p:grpSpPr>
          <a:xfrm>
            <a:off x="0" y="0"/>
            <a:ext cx="9144000" cy="6067425"/>
            <a:chOff x="0" y="0"/>
            <a:chExt cx="5760" cy="3822"/>
          </a:xfrm>
        </p:grpSpPr>
        <p:pic>
          <p:nvPicPr>
            <p:cNvPr id="38916" name="Picture 4"/>
            <p:cNvPicPr>
              <a:picLocks noChangeAspect="1"/>
            </p:cNvPicPr>
            <p:nvPr/>
          </p:nvPicPr>
          <p:blipFill>
            <a:blip r:embed="rId1"/>
            <a:stretch>
              <a:fillRect/>
            </a:stretch>
          </p:blipFill>
          <p:spPr>
            <a:xfrm>
              <a:off x="0" y="0"/>
              <a:ext cx="5760" cy="3822"/>
            </a:xfrm>
            <a:prstGeom prst="rect">
              <a:avLst/>
            </a:prstGeom>
            <a:solidFill>
              <a:srgbClr val="3333FF"/>
            </a:solidFill>
            <a:ln w="9525">
              <a:noFill/>
            </a:ln>
          </p:spPr>
        </p:pic>
        <p:sp>
          <p:nvSpPr>
            <p:cNvPr id="38917" name="Line 5"/>
            <p:cNvSpPr/>
            <p:nvPr/>
          </p:nvSpPr>
          <p:spPr>
            <a:xfrm>
              <a:off x="2699" y="1248"/>
              <a:ext cx="1" cy="1680"/>
            </a:xfrm>
            <a:prstGeom prst="line">
              <a:avLst/>
            </a:prstGeom>
            <a:ln w="38100" cap="flat" cmpd="sng">
              <a:solidFill>
                <a:srgbClr val="FF3300"/>
              </a:solidFill>
              <a:prstDash val="solid"/>
              <a:miter/>
              <a:headEnd type="none" w="med" len="med"/>
              <a:tailEnd type="none" w="med" len="med"/>
            </a:ln>
          </p:spPr>
        </p:sp>
        <p:sp>
          <p:nvSpPr>
            <p:cNvPr id="38918" name="Line 6"/>
            <p:cNvSpPr/>
            <p:nvPr/>
          </p:nvSpPr>
          <p:spPr>
            <a:xfrm>
              <a:off x="1706" y="1909"/>
              <a:ext cx="1" cy="1056"/>
            </a:xfrm>
            <a:prstGeom prst="line">
              <a:avLst/>
            </a:prstGeom>
            <a:ln w="38100" cap="flat" cmpd="sng">
              <a:solidFill>
                <a:srgbClr val="3333FF"/>
              </a:solidFill>
              <a:prstDash val="solid"/>
              <a:miter/>
              <a:headEnd type="none" w="med" len="med"/>
              <a:tailEnd type="none" w="med" len="med"/>
            </a:ln>
          </p:spPr>
        </p:sp>
        <p:sp>
          <p:nvSpPr>
            <p:cNvPr id="38919" name="Line 7"/>
            <p:cNvSpPr/>
            <p:nvPr/>
          </p:nvSpPr>
          <p:spPr>
            <a:xfrm>
              <a:off x="3936" y="1584"/>
              <a:ext cx="1" cy="1344"/>
            </a:xfrm>
            <a:prstGeom prst="line">
              <a:avLst/>
            </a:prstGeom>
            <a:ln w="38100" cap="flat" cmpd="sng">
              <a:solidFill>
                <a:schemeClr val="tx1"/>
              </a:solidFill>
              <a:prstDash val="solid"/>
              <a:miter/>
              <a:headEnd type="none" w="med" len="med"/>
              <a:tailEnd type="none" w="med" len="med"/>
            </a:ln>
          </p:spPr>
        </p:sp>
        <p:sp>
          <p:nvSpPr>
            <p:cNvPr id="38920" name="Line 8"/>
            <p:cNvSpPr/>
            <p:nvPr/>
          </p:nvSpPr>
          <p:spPr>
            <a:xfrm>
              <a:off x="4427" y="1584"/>
              <a:ext cx="1" cy="1344"/>
            </a:xfrm>
            <a:prstGeom prst="line">
              <a:avLst/>
            </a:prstGeom>
            <a:ln w="38100" cap="flat" cmpd="sng">
              <a:solidFill>
                <a:schemeClr val="tx1"/>
              </a:solidFill>
              <a:prstDash val="solid"/>
              <a:miter/>
              <a:headEnd type="none" w="med" len="med"/>
              <a:tailEnd type="none" w="med" len="med"/>
            </a:ln>
          </p:spPr>
        </p:sp>
        <p:sp>
          <p:nvSpPr>
            <p:cNvPr id="38921" name="Line 9"/>
            <p:cNvSpPr/>
            <p:nvPr/>
          </p:nvSpPr>
          <p:spPr>
            <a:xfrm>
              <a:off x="240" y="1248"/>
              <a:ext cx="4704" cy="1"/>
            </a:xfrm>
            <a:prstGeom prst="line">
              <a:avLst/>
            </a:prstGeom>
            <a:ln w="38100" cap="flat" cmpd="sng">
              <a:solidFill>
                <a:srgbClr val="FF6600"/>
              </a:solidFill>
              <a:prstDash val="solid"/>
              <a:miter/>
              <a:headEnd type="none" w="med" len="med"/>
              <a:tailEnd type="none" w="med" len="med"/>
            </a:ln>
          </p:spPr>
        </p:sp>
        <p:sp>
          <p:nvSpPr>
            <p:cNvPr id="38922" name="Line 10"/>
            <p:cNvSpPr/>
            <p:nvPr/>
          </p:nvSpPr>
          <p:spPr>
            <a:xfrm>
              <a:off x="240" y="1920"/>
              <a:ext cx="2448" cy="1"/>
            </a:xfrm>
            <a:prstGeom prst="line">
              <a:avLst/>
            </a:prstGeom>
            <a:ln w="38100" cap="flat" cmpd="sng">
              <a:solidFill>
                <a:srgbClr val="0000FF"/>
              </a:solidFill>
              <a:prstDash val="solid"/>
              <a:miter/>
              <a:headEnd type="none" w="med" len="med"/>
              <a:tailEnd type="none" w="med" len="med"/>
            </a:ln>
          </p:spPr>
        </p:sp>
        <p:sp>
          <p:nvSpPr>
            <p:cNvPr id="38923" name="Line 11"/>
            <p:cNvSpPr/>
            <p:nvPr/>
          </p:nvSpPr>
          <p:spPr>
            <a:xfrm>
              <a:off x="2688" y="1573"/>
              <a:ext cx="2256" cy="1"/>
            </a:xfrm>
            <a:prstGeom prst="line">
              <a:avLst/>
            </a:prstGeom>
            <a:ln w="57150" cap="flat" cmpd="sng">
              <a:solidFill>
                <a:schemeClr val="tx1"/>
              </a:solidFill>
              <a:prstDash val="solid"/>
              <a:miter/>
              <a:headEnd type="none" w="med" len="med"/>
              <a:tailEnd type="none" w="med" len="med"/>
            </a:ln>
          </p:spPr>
        </p:sp>
        <p:sp>
          <p:nvSpPr>
            <p:cNvPr id="38924" name="Line 12"/>
            <p:cNvSpPr/>
            <p:nvPr/>
          </p:nvSpPr>
          <p:spPr>
            <a:xfrm>
              <a:off x="240" y="576"/>
              <a:ext cx="5184" cy="1"/>
            </a:xfrm>
            <a:prstGeom prst="line">
              <a:avLst/>
            </a:prstGeom>
            <a:ln w="57150" cap="flat" cmpd="sng">
              <a:solidFill>
                <a:srgbClr val="993300"/>
              </a:solidFill>
              <a:prstDash val="solid"/>
              <a:miter/>
              <a:headEnd type="none" w="med" len="med"/>
              <a:tailEnd type="none" w="med" len="med"/>
            </a:ln>
          </p:spPr>
        </p:sp>
        <p:sp>
          <p:nvSpPr>
            <p:cNvPr id="38925" name="Line 13"/>
            <p:cNvSpPr/>
            <p:nvPr/>
          </p:nvSpPr>
          <p:spPr>
            <a:xfrm>
              <a:off x="240" y="3264"/>
              <a:ext cx="5184" cy="1"/>
            </a:xfrm>
            <a:prstGeom prst="line">
              <a:avLst/>
            </a:prstGeom>
            <a:ln w="57150" cap="flat" cmpd="sng">
              <a:solidFill>
                <a:srgbClr val="993300"/>
              </a:solidFill>
              <a:prstDash val="solid"/>
              <a:miter/>
              <a:headEnd type="none" w="med" len="med"/>
              <a:tailEnd type="none" w="med" len="med"/>
            </a:ln>
          </p:spPr>
        </p:sp>
        <p:sp>
          <p:nvSpPr>
            <p:cNvPr id="38926" name="Line 14"/>
            <p:cNvSpPr/>
            <p:nvPr/>
          </p:nvSpPr>
          <p:spPr>
            <a:xfrm>
              <a:off x="240" y="2928"/>
              <a:ext cx="4704" cy="1"/>
            </a:xfrm>
            <a:prstGeom prst="line">
              <a:avLst/>
            </a:prstGeom>
            <a:ln w="57150" cap="flat" cmpd="sng">
              <a:solidFill>
                <a:srgbClr val="FFCC00"/>
              </a:solidFill>
              <a:prstDash val="solid"/>
              <a:miter/>
              <a:headEnd type="none" w="med" len="med"/>
              <a:tailEnd type="none" w="med" len="med"/>
            </a:ln>
          </p:spPr>
        </p:sp>
        <p:sp>
          <p:nvSpPr>
            <p:cNvPr id="38927" name="Line 15"/>
            <p:cNvSpPr/>
            <p:nvPr/>
          </p:nvSpPr>
          <p:spPr>
            <a:xfrm>
              <a:off x="4933" y="576"/>
              <a:ext cx="1" cy="2352"/>
            </a:xfrm>
            <a:prstGeom prst="line">
              <a:avLst/>
            </a:prstGeom>
            <a:ln w="57150" cap="flat" cmpd="sng">
              <a:solidFill>
                <a:srgbClr val="FFCC00"/>
              </a:solidFill>
              <a:prstDash val="solid"/>
              <a:miter/>
              <a:headEnd type="none" w="med" len="med"/>
              <a:tailEnd type="none" w="med" len="med"/>
            </a:ln>
          </p:spPr>
        </p:sp>
      </p:grpSp>
      <p:sp>
        <p:nvSpPr>
          <p:cNvPr id="38928" name="矩形 18"/>
          <p:cNvSpPr/>
          <p:nvPr/>
        </p:nvSpPr>
        <p:spPr>
          <a:xfrm>
            <a:off x="4267200" y="1981200"/>
            <a:ext cx="3563938" cy="2667000"/>
          </a:xfrm>
          <a:prstGeom prst="rect">
            <a:avLst/>
          </a:prstGeom>
          <a:solidFill>
            <a:schemeClr val="accent1"/>
          </a:solidFill>
          <a:ln w="25400" cap="flat" cmpd="sng">
            <a:solidFill>
              <a:srgbClr val="95ACBA"/>
            </a:solidFill>
            <a:prstDash val="solid"/>
            <a:miter/>
            <a:headEnd type="none" w="med" len="med"/>
            <a:tailEnd type="none" w="med" len="med"/>
          </a:ln>
        </p:spPr>
        <p:txBody>
          <a:bodyPr anchor="ctr"/>
          <a:p>
            <a:pPr algn="ctr" eaLnBrk="0" hangingPunct="0"/>
            <a:endParaRPr lang="zh-CN" altLang="zh-CN" dirty="0">
              <a:solidFill>
                <a:srgbClr val="FFFFFF"/>
              </a:solidFill>
              <a:latin typeface="Arial" panose="020B0604020202020204" pitchFamily="34" charset="0"/>
              <a:ea typeface="宋体" panose="02010600030101010101" pitchFamily="2" charset="-122"/>
            </a:endParaRPr>
          </a:p>
        </p:txBody>
      </p:sp>
    </p:spTree>
  </p:cSld>
  <p:clrMapOvr>
    <a:masterClrMapping/>
  </p:clrMapOvr>
  <p:transition>
    <p:strips dir="rd"/>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9937" name="日期占位符 3"/>
          <p:cNvSpPr>
            <a:spLocks noGrp="1"/>
          </p:cNvSpPr>
          <p:nvPr>
            <p:ph type="dt" sz="half" idx="10"/>
          </p:nvPr>
        </p:nvSpPr>
        <p:spPr>
          <a:ln/>
        </p:spPr>
        <p:txBody>
          <a:bodyPr wrap="none" lIns="92075" tIns="46038" rIns="92075" bIns="46038" anchor="ctr"/>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fld id="{BB962C8B-B14F-4D97-AF65-F5344CB8AC3E}" type="datetime1">
              <a:rPr lang="zh-CN" altLang="en-US" sz="1400" dirty="0">
                <a:solidFill>
                  <a:schemeClr val="hlink"/>
                </a:solidFill>
              </a:rPr>
            </a:fld>
            <a:endParaRPr lang="zh-CN" altLang="en-US" sz="1400" dirty="0">
              <a:solidFill>
                <a:schemeClr val="hlink"/>
              </a:solidFill>
            </a:endParaRPr>
          </a:p>
        </p:txBody>
      </p:sp>
      <p:sp>
        <p:nvSpPr>
          <p:cNvPr id="39938" name="灯片编号占位符 3"/>
          <p:cNvSpPr>
            <a:spLocks noGrp="1"/>
          </p:cNvSpPr>
          <p:nvPr/>
        </p:nvSpPr>
        <p:spPr>
          <a:xfrm>
            <a:off x="7010400" y="6248400"/>
            <a:ext cx="1905000" cy="457200"/>
          </a:xfrm>
          <a:prstGeom prst="rect">
            <a:avLst/>
          </a:prstGeom>
          <a:noFill/>
          <a:ln w="9525">
            <a:noFill/>
          </a:ln>
        </p:spPr>
        <p:txBody>
          <a:bodyPr lIns="92075" tIns="46038" rIns="92075" bIns="46038" anchor="t"/>
          <a:p>
            <a:pPr eaLnBrk="0" hangingPunct="0"/>
            <a:fld id="{9A0DB2DC-4C9A-4742-B13C-FB6460FD3503}" type="slidenum">
              <a:rPr lang="en-US" altLang="zh-CN" dirty="0">
                <a:latin typeface="Arial" panose="020B0604020202020204" pitchFamily="34" charset="0"/>
                <a:ea typeface="宋体" panose="02010600030101010101" pitchFamily="2" charset="-122"/>
              </a:rPr>
            </a:fld>
            <a:endParaRPr lang="en-US" altLang="zh-CN" dirty="0">
              <a:latin typeface="Arial" panose="020B0604020202020204" pitchFamily="34" charset="0"/>
              <a:ea typeface="宋体" panose="02010600030101010101" pitchFamily="2" charset="-122"/>
            </a:endParaRPr>
          </a:p>
        </p:txBody>
      </p:sp>
      <p:grpSp>
        <p:nvGrpSpPr>
          <p:cNvPr id="39939" name="Group 3"/>
          <p:cNvGrpSpPr/>
          <p:nvPr/>
        </p:nvGrpSpPr>
        <p:grpSpPr>
          <a:xfrm>
            <a:off x="0" y="0"/>
            <a:ext cx="9144000" cy="6067425"/>
            <a:chOff x="0" y="0"/>
            <a:chExt cx="5760" cy="3822"/>
          </a:xfrm>
        </p:grpSpPr>
        <p:pic>
          <p:nvPicPr>
            <p:cNvPr id="39940" name="Picture 4"/>
            <p:cNvPicPr>
              <a:picLocks noChangeAspect="1"/>
            </p:cNvPicPr>
            <p:nvPr/>
          </p:nvPicPr>
          <p:blipFill>
            <a:blip r:embed="rId1"/>
            <a:stretch>
              <a:fillRect/>
            </a:stretch>
          </p:blipFill>
          <p:spPr>
            <a:xfrm>
              <a:off x="0" y="0"/>
              <a:ext cx="5760" cy="3822"/>
            </a:xfrm>
            <a:prstGeom prst="rect">
              <a:avLst/>
            </a:prstGeom>
            <a:solidFill>
              <a:srgbClr val="3333FF"/>
            </a:solidFill>
            <a:ln w="9525">
              <a:noFill/>
            </a:ln>
          </p:spPr>
        </p:pic>
        <p:sp>
          <p:nvSpPr>
            <p:cNvPr id="39941" name="Line 5"/>
            <p:cNvSpPr/>
            <p:nvPr/>
          </p:nvSpPr>
          <p:spPr>
            <a:xfrm>
              <a:off x="2699" y="1248"/>
              <a:ext cx="1" cy="1680"/>
            </a:xfrm>
            <a:prstGeom prst="line">
              <a:avLst/>
            </a:prstGeom>
            <a:ln w="38100" cap="flat" cmpd="sng">
              <a:solidFill>
                <a:srgbClr val="FF3300"/>
              </a:solidFill>
              <a:prstDash val="solid"/>
              <a:miter/>
              <a:headEnd type="none" w="med" len="med"/>
              <a:tailEnd type="none" w="med" len="med"/>
            </a:ln>
          </p:spPr>
        </p:sp>
        <p:sp>
          <p:nvSpPr>
            <p:cNvPr id="39942" name="Line 6"/>
            <p:cNvSpPr/>
            <p:nvPr/>
          </p:nvSpPr>
          <p:spPr>
            <a:xfrm>
              <a:off x="1706" y="1909"/>
              <a:ext cx="1" cy="1056"/>
            </a:xfrm>
            <a:prstGeom prst="line">
              <a:avLst/>
            </a:prstGeom>
            <a:ln w="38100" cap="flat" cmpd="sng">
              <a:solidFill>
                <a:srgbClr val="3333FF"/>
              </a:solidFill>
              <a:prstDash val="solid"/>
              <a:miter/>
              <a:headEnd type="none" w="med" len="med"/>
              <a:tailEnd type="none" w="med" len="med"/>
            </a:ln>
          </p:spPr>
        </p:sp>
        <p:sp>
          <p:nvSpPr>
            <p:cNvPr id="39943" name="Line 7"/>
            <p:cNvSpPr/>
            <p:nvPr/>
          </p:nvSpPr>
          <p:spPr>
            <a:xfrm>
              <a:off x="3936" y="1584"/>
              <a:ext cx="1" cy="1344"/>
            </a:xfrm>
            <a:prstGeom prst="line">
              <a:avLst/>
            </a:prstGeom>
            <a:ln w="38100" cap="flat" cmpd="sng">
              <a:solidFill>
                <a:schemeClr val="tx1"/>
              </a:solidFill>
              <a:prstDash val="solid"/>
              <a:miter/>
              <a:headEnd type="none" w="med" len="med"/>
              <a:tailEnd type="none" w="med" len="med"/>
            </a:ln>
          </p:spPr>
        </p:sp>
        <p:sp>
          <p:nvSpPr>
            <p:cNvPr id="39944" name="Line 8"/>
            <p:cNvSpPr/>
            <p:nvPr/>
          </p:nvSpPr>
          <p:spPr>
            <a:xfrm>
              <a:off x="4427" y="1584"/>
              <a:ext cx="1" cy="1344"/>
            </a:xfrm>
            <a:prstGeom prst="line">
              <a:avLst/>
            </a:prstGeom>
            <a:ln w="38100" cap="flat" cmpd="sng">
              <a:solidFill>
                <a:schemeClr val="tx1"/>
              </a:solidFill>
              <a:prstDash val="solid"/>
              <a:miter/>
              <a:headEnd type="none" w="med" len="med"/>
              <a:tailEnd type="none" w="med" len="med"/>
            </a:ln>
          </p:spPr>
        </p:sp>
        <p:sp>
          <p:nvSpPr>
            <p:cNvPr id="39945" name="Line 9"/>
            <p:cNvSpPr/>
            <p:nvPr/>
          </p:nvSpPr>
          <p:spPr>
            <a:xfrm>
              <a:off x="240" y="1248"/>
              <a:ext cx="4704" cy="1"/>
            </a:xfrm>
            <a:prstGeom prst="line">
              <a:avLst/>
            </a:prstGeom>
            <a:ln w="38100" cap="flat" cmpd="sng">
              <a:solidFill>
                <a:srgbClr val="FF6600"/>
              </a:solidFill>
              <a:prstDash val="solid"/>
              <a:miter/>
              <a:headEnd type="none" w="med" len="med"/>
              <a:tailEnd type="none" w="med" len="med"/>
            </a:ln>
          </p:spPr>
        </p:sp>
        <p:sp>
          <p:nvSpPr>
            <p:cNvPr id="39946" name="Line 10"/>
            <p:cNvSpPr/>
            <p:nvPr/>
          </p:nvSpPr>
          <p:spPr>
            <a:xfrm>
              <a:off x="240" y="1920"/>
              <a:ext cx="2448" cy="1"/>
            </a:xfrm>
            <a:prstGeom prst="line">
              <a:avLst/>
            </a:prstGeom>
            <a:ln w="38100" cap="flat" cmpd="sng">
              <a:solidFill>
                <a:srgbClr val="0000FF"/>
              </a:solidFill>
              <a:prstDash val="solid"/>
              <a:miter/>
              <a:headEnd type="none" w="med" len="med"/>
              <a:tailEnd type="none" w="med" len="med"/>
            </a:ln>
          </p:spPr>
        </p:sp>
        <p:sp>
          <p:nvSpPr>
            <p:cNvPr id="39947" name="Line 11"/>
            <p:cNvSpPr/>
            <p:nvPr/>
          </p:nvSpPr>
          <p:spPr>
            <a:xfrm>
              <a:off x="2688" y="1573"/>
              <a:ext cx="2256" cy="1"/>
            </a:xfrm>
            <a:prstGeom prst="line">
              <a:avLst/>
            </a:prstGeom>
            <a:ln w="57150" cap="flat" cmpd="sng">
              <a:solidFill>
                <a:schemeClr val="tx1"/>
              </a:solidFill>
              <a:prstDash val="solid"/>
              <a:miter/>
              <a:headEnd type="none" w="med" len="med"/>
              <a:tailEnd type="none" w="med" len="med"/>
            </a:ln>
          </p:spPr>
        </p:sp>
        <p:sp>
          <p:nvSpPr>
            <p:cNvPr id="39948" name="Line 12"/>
            <p:cNvSpPr/>
            <p:nvPr/>
          </p:nvSpPr>
          <p:spPr>
            <a:xfrm>
              <a:off x="240" y="576"/>
              <a:ext cx="5184" cy="1"/>
            </a:xfrm>
            <a:prstGeom prst="line">
              <a:avLst/>
            </a:prstGeom>
            <a:ln w="57150" cap="flat" cmpd="sng">
              <a:solidFill>
                <a:srgbClr val="993300"/>
              </a:solidFill>
              <a:prstDash val="solid"/>
              <a:miter/>
              <a:headEnd type="none" w="med" len="med"/>
              <a:tailEnd type="none" w="med" len="med"/>
            </a:ln>
          </p:spPr>
        </p:sp>
        <p:sp>
          <p:nvSpPr>
            <p:cNvPr id="39949" name="Line 13"/>
            <p:cNvSpPr/>
            <p:nvPr/>
          </p:nvSpPr>
          <p:spPr>
            <a:xfrm>
              <a:off x="240" y="3264"/>
              <a:ext cx="5184" cy="1"/>
            </a:xfrm>
            <a:prstGeom prst="line">
              <a:avLst/>
            </a:prstGeom>
            <a:ln w="57150" cap="flat" cmpd="sng">
              <a:solidFill>
                <a:srgbClr val="993300"/>
              </a:solidFill>
              <a:prstDash val="solid"/>
              <a:miter/>
              <a:headEnd type="none" w="med" len="med"/>
              <a:tailEnd type="none" w="med" len="med"/>
            </a:ln>
          </p:spPr>
        </p:sp>
        <p:sp>
          <p:nvSpPr>
            <p:cNvPr id="39950" name="Line 14"/>
            <p:cNvSpPr/>
            <p:nvPr/>
          </p:nvSpPr>
          <p:spPr>
            <a:xfrm>
              <a:off x="240" y="2928"/>
              <a:ext cx="4704" cy="1"/>
            </a:xfrm>
            <a:prstGeom prst="line">
              <a:avLst/>
            </a:prstGeom>
            <a:ln w="57150" cap="flat" cmpd="sng">
              <a:solidFill>
                <a:srgbClr val="FFCC00"/>
              </a:solidFill>
              <a:prstDash val="solid"/>
              <a:miter/>
              <a:headEnd type="none" w="med" len="med"/>
              <a:tailEnd type="none" w="med" len="med"/>
            </a:ln>
          </p:spPr>
        </p:sp>
        <p:sp>
          <p:nvSpPr>
            <p:cNvPr id="39951" name="Line 15"/>
            <p:cNvSpPr/>
            <p:nvPr/>
          </p:nvSpPr>
          <p:spPr>
            <a:xfrm>
              <a:off x="4933" y="576"/>
              <a:ext cx="1" cy="2352"/>
            </a:xfrm>
            <a:prstGeom prst="line">
              <a:avLst/>
            </a:prstGeom>
            <a:ln w="57150" cap="flat" cmpd="sng">
              <a:solidFill>
                <a:srgbClr val="FFCC00"/>
              </a:solidFill>
              <a:prstDash val="solid"/>
              <a:miter/>
              <a:headEnd type="none" w="med" len="med"/>
              <a:tailEnd type="none" w="med" len="med"/>
            </a:ln>
          </p:spPr>
        </p:sp>
      </p:grpSp>
      <p:sp>
        <p:nvSpPr>
          <p:cNvPr id="39952" name="矩形 18"/>
          <p:cNvSpPr/>
          <p:nvPr/>
        </p:nvSpPr>
        <p:spPr>
          <a:xfrm>
            <a:off x="4267200" y="3030538"/>
            <a:ext cx="3546475" cy="1617662"/>
          </a:xfrm>
          <a:prstGeom prst="rect">
            <a:avLst/>
          </a:prstGeom>
          <a:solidFill>
            <a:schemeClr val="accent1"/>
          </a:solidFill>
          <a:ln w="25400" cap="flat" cmpd="sng">
            <a:solidFill>
              <a:srgbClr val="95ACBA"/>
            </a:solidFill>
            <a:prstDash val="solid"/>
            <a:miter/>
            <a:headEnd type="none" w="med" len="med"/>
            <a:tailEnd type="none" w="med" len="med"/>
          </a:ln>
        </p:spPr>
        <p:txBody>
          <a:bodyPr anchor="ctr"/>
          <a:p>
            <a:pPr algn="ctr" eaLnBrk="0" hangingPunct="0"/>
            <a:endParaRPr lang="zh-CN" altLang="zh-CN" dirty="0">
              <a:solidFill>
                <a:srgbClr val="FFFFFF"/>
              </a:solidFill>
              <a:latin typeface="Arial" panose="020B0604020202020204" pitchFamily="34" charset="0"/>
              <a:ea typeface="宋体" panose="02010600030101010101" pitchFamily="2" charset="-122"/>
            </a:endParaRPr>
          </a:p>
        </p:txBody>
      </p:sp>
    </p:spTree>
  </p:cSld>
  <p:clrMapOvr>
    <a:masterClrMapping/>
  </p:clrMapOvr>
  <p:transition>
    <p:strips dir="rd"/>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0961" name="日期占位符 3"/>
          <p:cNvSpPr>
            <a:spLocks noGrp="1"/>
          </p:cNvSpPr>
          <p:nvPr>
            <p:ph type="dt" sz="half" idx="10"/>
          </p:nvPr>
        </p:nvSpPr>
        <p:spPr>
          <a:ln/>
        </p:spPr>
        <p:txBody>
          <a:bodyPr wrap="none" lIns="92075" tIns="46038" rIns="92075" bIns="46038" anchor="ctr"/>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fld id="{BB962C8B-B14F-4D97-AF65-F5344CB8AC3E}" type="datetime1">
              <a:rPr lang="zh-CN" altLang="en-US" sz="1400" dirty="0">
                <a:solidFill>
                  <a:schemeClr val="hlink"/>
                </a:solidFill>
              </a:rPr>
            </a:fld>
            <a:endParaRPr lang="zh-CN" altLang="en-US" sz="1400" dirty="0">
              <a:solidFill>
                <a:schemeClr val="hlink"/>
              </a:solidFill>
            </a:endParaRPr>
          </a:p>
        </p:txBody>
      </p:sp>
      <p:sp>
        <p:nvSpPr>
          <p:cNvPr id="40962" name="灯片编号占位符 3"/>
          <p:cNvSpPr>
            <a:spLocks noGrp="1"/>
          </p:cNvSpPr>
          <p:nvPr/>
        </p:nvSpPr>
        <p:spPr>
          <a:xfrm>
            <a:off x="7010400" y="6248400"/>
            <a:ext cx="1905000" cy="457200"/>
          </a:xfrm>
          <a:prstGeom prst="rect">
            <a:avLst/>
          </a:prstGeom>
          <a:noFill/>
          <a:ln w="9525">
            <a:noFill/>
          </a:ln>
        </p:spPr>
        <p:txBody>
          <a:bodyPr lIns="92075" tIns="46038" rIns="92075" bIns="46038" anchor="t"/>
          <a:p>
            <a:pPr eaLnBrk="0" hangingPunct="0"/>
            <a:fld id="{9A0DB2DC-4C9A-4742-B13C-FB6460FD3503}" type="slidenum">
              <a:rPr lang="en-US" altLang="zh-CN" dirty="0">
                <a:latin typeface="Arial" panose="020B0604020202020204" pitchFamily="34" charset="0"/>
                <a:ea typeface="宋体" panose="02010600030101010101" pitchFamily="2" charset="-122"/>
              </a:rPr>
            </a:fld>
            <a:endParaRPr lang="en-US" altLang="zh-CN" dirty="0">
              <a:latin typeface="Arial" panose="020B0604020202020204" pitchFamily="34" charset="0"/>
              <a:ea typeface="宋体" panose="02010600030101010101" pitchFamily="2" charset="-122"/>
            </a:endParaRPr>
          </a:p>
        </p:txBody>
      </p:sp>
      <p:grpSp>
        <p:nvGrpSpPr>
          <p:cNvPr id="40963" name="Group 3"/>
          <p:cNvGrpSpPr/>
          <p:nvPr/>
        </p:nvGrpSpPr>
        <p:grpSpPr>
          <a:xfrm>
            <a:off x="0" y="0"/>
            <a:ext cx="9144000" cy="6067425"/>
            <a:chOff x="0" y="0"/>
            <a:chExt cx="5760" cy="3822"/>
          </a:xfrm>
        </p:grpSpPr>
        <p:pic>
          <p:nvPicPr>
            <p:cNvPr id="40964" name="Picture 4"/>
            <p:cNvPicPr>
              <a:picLocks noChangeAspect="1"/>
            </p:cNvPicPr>
            <p:nvPr/>
          </p:nvPicPr>
          <p:blipFill>
            <a:blip r:embed="rId1"/>
            <a:stretch>
              <a:fillRect/>
            </a:stretch>
          </p:blipFill>
          <p:spPr>
            <a:xfrm>
              <a:off x="0" y="0"/>
              <a:ext cx="5760" cy="3822"/>
            </a:xfrm>
            <a:prstGeom prst="rect">
              <a:avLst/>
            </a:prstGeom>
            <a:solidFill>
              <a:srgbClr val="3333FF"/>
            </a:solidFill>
            <a:ln w="9525">
              <a:noFill/>
            </a:ln>
          </p:spPr>
        </p:pic>
        <p:sp>
          <p:nvSpPr>
            <p:cNvPr id="40965" name="Line 5"/>
            <p:cNvSpPr/>
            <p:nvPr/>
          </p:nvSpPr>
          <p:spPr>
            <a:xfrm>
              <a:off x="2699" y="1248"/>
              <a:ext cx="1" cy="1680"/>
            </a:xfrm>
            <a:prstGeom prst="line">
              <a:avLst/>
            </a:prstGeom>
            <a:ln w="38100" cap="flat" cmpd="sng">
              <a:solidFill>
                <a:srgbClr val="FF3300"/>
              </a:solidFill>
              <a:prstDash val="solid"/>
              <a:miter/>
              <a:headEnd type="none" w="med" len="med"/>
              <a:tailEnd type="none" w="med" len="med"/>
            </a:ln>
          </p:spPr>
        </p:sp>
        <p:sp>
          <p:nvSpPr>
            <p:cNvPr id="40966" name="Line 6"/>
            <p:cNvSpPr/>
            <p:nvPr/>
          </p:nvSpPr>
          <p:spPr>
            <a:xfrm>
              <a:off x="1706" y="1909"/>
              <a:ext cx="1" cy="1056"/>
            </a:xfrm>
            <a:prstGeom prst="line">
              <a:avLst/>
            </a:prstGeom>
            <a:ln w="38100" cap="flat" cmpd="sng">
              <a:solidFill>
                <a:srgbClr val="3333FF"/>
              </a:solidFill>
              <a:prstDash val="solid"/>
              <a:miter/>
              <a:headEnd type="none" w="med" len="med"/>
              <a:tailEnd type="none" w="med" len="med"/>
            </a:ln>
          </p:spPr>
        </p:sp>
        <p:sp>
          <p:nvSpPr>
            <p:cNvPr id="40967" name="Line 7"/>
            <p:cNvSpPr/>
            <p:nvPr/>
          </p:nvSpPr>
          <p:spPr>
            <a:xfrm>
              <a:off x="3936" y="1584"/>
              <a:ext cx="1" cy="1344"/>
            </a:xfrm>
            <a:prstGeom prst="line">
              <a:avLst/>
            </a:prstGeom>
            <a:ln w="38100" cap="flat" cmpd="sng">
              <a:solidFill>
                <a:schemeClr val="tx1"/>
              </a:solidFill>
              <a:prstDash val="solid"/>
              <a:miter/>
              <a:headEnd type="none" w="med" len="med"/>
              <a:tailEnd type="none" w="med" len="med"/>
            </a:ln>
          </p:spPr>
        </p:sp>
        <p:sp>
          <p:nvSpPr>
            <p:cNvPr id="40968" name="Line 8"/>
            <p:cNvSpPr/>
            <p:nvPr/>
          </p:nvSpPr>
          <p:spPr>
            <a:xfrm>
              <a:off x="4427" y="1584"/>
              <a:ext cx="1" cy="1344"/>
            </a:xfrm>
            <a:prstGeom prst="line">
              <a:avLst/>
            </a:prstGeom>
            <a:ln w="38100" cap="flat" cmpd="sng">
              <a:solidFill>
                <a:schemeClr val="tx1"/>
              </a:solidFill>
              <a:prstDash val="solid"/>
              <a:miter/>
              <a:headEnd type="none" w="med" len="med"/>
              <a:tailEnd type="none" w="med" len="med"/>
            </a:ln>
          </p:spPr>
        </p:sp>
        <p:sp>
          <p:nvSpPr>
            <p:cNvPr id="40969" name="Line 9"/>
            <p:cNvSpPr/>
            <p:nvPr/>
          </p:nvSpPr>
          <p:spPr>
            <a:xfrm>
              <a:off x="240" y="1248"/>
              <a:ext cx="4704" cy="1"/>
            </a:xfrm>
            <a:prstGeom prst="line">
              <a:avLst/>
            </a:prstGeom>
            <a:ln w="38100" cap="flat" cmpd="sng">
              <a:solidFill>
                <a:srgbClr val="FF6600"/>
              </a:solidFill>
              <a:prstDash val="solid"/>
              <a:miter/>
              <a:headEnd type="none" w="med" len="med"/>
              <a:tailEnd type="none" w="med" len="med"/>
            </a:ln>
          </p:spPr>
        </p:sp>
        <p:sp>
          <p:nvSpPr>
            <p:cNvPr id="40970" name="Line 10"/>
            <p:cNvSpPr/>
            <p:nvPr/>
          </p:nvSpPr>
          <p:spPr>
            <a:xfrm>
              <a:off x="240" y="1920"/>
              <a:ext cx="2448" cy="1"/>
            </a:xfrm>
            <a:prstGeom prst="line">
              <a:avLst/>
            </a:prstGeom>
            <a:ln w="38100" cap="flat" cmpd="sng">
              <a:solidFill>
                <a:srgbClr val="0000FF"/>
              </a:solidFill>
              <a:prstDash val="solid"/>
              <a:miter/>
              <a:headEnd type="none" w="med" len="med"/>
              <a:tailEnd type="none" w="med" len="med"/>
            </a:ln>
          </p:spPr>
        </p:sp>
        <p:sp>
          <p:nvSpPr>
            <p:cNvPr id="40971" name="Line 11"/>
            <p:cNvSpPr/>
            <p:nvPr/>
          </p:nvSpPr>
          <p:spPr>
            <a:xfrm>
              <a:off x="2688" y="1573"/>
              <a:ext cx="2256" cy="1"/>
            </a:xfrm>
            <a:prstGeom prst="line">
              <a:avLst/>
            </a:prstGeom>
            <a:ln w="57150" cap="flat" cmpd="sng">
              <a:solidFill>
                <a:schemeClr val="tx1"/>
              </a:solidFill>
              <a:prstDash val="solid"/>
              <a:miter/>
              <a:headEnd type="none" w="med" len="med"/>
              <a:tailEnd type="none" w="med" len="med"/>
            </a:ln>
          </p:spPr>
        </p:sp>
        <p:sp>
          <p:nvSpPr>
            <p:cNvPr id="40972" name="Line 12"/>
            <p:cNvSpPr/>
            <p:nvPr/>
          </p:nvSpPr>
          <p:spPr>
            <a:xfrm>
              <a:off x="240" y="576"/>
              <a:ext cx="5184" cy="1"/>
            </a:xfrm>
            <a:prstGeom prst="line">
              <a:avLst/>
            </a:prstGeom>
            <a:ln w="57150" cap="flat" cmpd="sng">
              <a:solidFill>
                <a:srgbClr val="993300"/>
              </a:solidFill>
              <a:prstDash val="solid"/>
              <a:miter/>
              <a:headEnd type="none" w="med" len="med"/>
              <a:tailEnd type="none" w="med" len="med"/>
            </a:ln>
          </p:spPr>
        </p:sp>
        <p:sp>
          <p:nvSpPr>
            <p:cNvPr id="40973" name="Line 13"/>
            <p:cNvSpPr/>
            <p:nvPr/>
          </p:nvSpPr>
          <p:spPr>
            <a:xfrm>
              <a:off x="240" y="3264"/>
              <a:ext cx="5184" cy="1"/>
            </a:xfrm>
            <a:prstGeom prst="line">
              <a:avLst/>
            </a:prstGeom>
            <a:ln w="57150" cap="flat" cmpd="sng">
              <a:solidFill>
                <a:srgbClr val="993300"/>
              </a:solidFill>
              <a:prstDash val="solid"/>
              <a:miter/>
              <a:headEnd type="none" w="med" len="med"/>
              <a:tailEnd type="none" w="med" len="med"/>
            </a:ln>
          </p:spPr>
        </p:sp>
        <p:sp>
          <p:nvSpPr>
            <p:cNvPr id="40974" name="Line 14"/>
            <p:cNvSpPr/>
            <p:nvPr/>
          </p:nvSpPr>
          <p:spPr>
            <a:xfrm>
              <a:off x="240" y="2928"/>
              <a:ext cx="4704" cy="1"/>
            </a:xfrm>
            <a:prstGeom prst="line">
              <a:avLst/>
            </a:prstGeom>
            <a:ln w="57150" cap="flat" cmpd="sng">
              <a:solidFill>
                <a:srgbClr val="FFCC00"/>
              </a:solidFill>
              <a:prstDash val="solid"/>
              <a:miter/>
              <a:headEnd type="none" w="med" len="med"/>
              <a:tailEnd type="none" w="med" len="med"/>
            </a:ln>
          </p:spPr>
        </p:sp>
        <p:sp>
          <p:nvSpPr>
            <p:cNvPr id="40975" name="Line 15"/>
            <p:cNvSpPr/>
            <p:nvPr/>
          </p:nvSpPr>
          <p:spPr>
            <a:xfrm>
              <a:off x="4933" y="576"/>
              <a:ext cx="1" cy="2352"/>
            </a:xfrm>
            <a:prstGeom prst="line">
              <a:avLst/>
            </a:prstGeom>
            <a:ln w="57150" cap="flat" cmpd="sng">
              <a:solidFill>
                <a:srgbClr val="FFCC00"/>
              </a:solidFill>
              <a:prstDash val="solid"/>
              <a:miter/>
              <a:headEnd type="none" w="med" len="med"/>
              <a:tailEnd type="none" w="med" len="med"/>
            </a:ln>
          </p:spPr>
        </p:sp>
      </p:grpSp>
    </p:spTree>
  </p:cSld>
  <p:clrMapOvr>
    <a:masterClrMapping/>
  </p:clrMapOvr>
  <p:transition>
    <p:strips dir="rd"/>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1985" name="日期占位符 3"/>
          <p:cNvSpPr>
            <a:spLocks noGrp="1"/>
          </p:cNvSpPr>
          <p:nvPr>
            <p:ph type="dt" sz="half" idx="10"/>
          </p:nvPr>
        </p:nvSpPr>
        <p:spPr>
          <a:ln/>
        </p:spPr>
        <p:txBody>
          <a:bodyPr wrap="none" lIns="92075" tIns="46038" rIns="92075" bIns="46038" anchor="ctr"/>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fld id="{BB962C8B-B14F-4D97-AF65-F5344CB8AC3E}" type="datetime1">
              <a:rPr lang="zh-CN" altLang="en-US" sz="1400" dirty="0">
                <a:solidFill>
                  <a:schemeClr val="hlink"/>
                </a:solidFill>
              </a:rPr>
            </a:fld>
            <a:endParaRPr lang="zh-CN" altLang="en-US" sz="1400" dirty="0">
              <a:solidFill>
                <a:schemeClr val="hlink"/>
              </a:solidFill>
            </a:endParaRPr>
          </a:p>
        </p:txBody>
      </p:sp>
      <p:sp>
        <p:nvSpPr>
          <p:cNvPr id="41986" name="灯片编号占位符 5"/>
          <p:cNvSpPr>
            <a:spLocks noGrp="1"/>
          </p:cNvSpPr>
          <p:nvPr/>
        </p:nvSpPr>
        <p:spPr>
          <a:xfrm>
            <a:off x="7010400" y="6248400"/>
            <a:ext cx="1905000" cy="457200"/>
          </a:xfrm>
          <a:prstGeom prst="rect">
            <a:avLst/>
          </a:prstGeom>
          <a:noFill/>
          <a:ln w="9525">
            <a:noFill/>
          </a:ln>
        </p:spPr>
        <p:txBody>
          <a:bodyPr lIns="92075" tIns="46038" rIns="92075" bIns="46038" anchor="t"/>
          <a:p>
            <a:pPr eaLnBrk="0" hangingPunct="0"/>
            <a:fld id="{9A0DB2DC-4C9A-4742-B13C-FB6460FD3503}" type="slidenum">
              <a:rPr lang="en-US" altLang="zh-CN" dirty="0">
                <a:latin typeface="Arial" panose="020B0604020202020204" pitchFamily="34" charset="0"/>
                <a:ea typeface="宋体" panose="02010600030101010101" pitchFamily="2" charset="-122"/>
              </a:rPr>
            </a:fld>
            <a:endParaRPr lang="en-US" altLang="zh-CN" dirty="0">
              <a:latin typeface="Arial" panose="020B0604020202020204" pitchFamily="34" charset="0"/>
              <a:ea typeface="宋体" panose="02010600030101010101" pitchFamily="2" charset="-122"/>
            </a:endParaRPr>
          </a:p>
        </p:txBody>
      </p:sp>
      <p:sp>
        <p:nvSpPr>
          <p:cNvPr id="41987" name="Rectangle 2"/>
          <p:cNvSpPr>
            <a:spLocks noGrp="1"/>
          </p:cNvSpPr>
          <p:nvPr>
            <p:ph type="subTitle" idx="1"/>
          </p:nvPr>
        </p:nvSpPr>
        <p:spPr>
          <a:xfrm>
            <a:off x="2362200" y="762000"/>
            <a:ext cx="4876800" cy="762000"/>
          </a:xfrm>
          <a:ln/>
        </p:spPr>
        <p:txBody>
          <a:bodyPr vert="horz" wrap="square" lIns="92075" tIns="46038" rIns="92075" bIns="46038" anchor="t"/>
          <a:p>
            <a:pPr marL="342900" indent="-342900" algn="l" defTabSz="0" eaLnBrk="1" hangingPunct="1">
              <a:buSzPct val="50000"/>
            </a:pPr>
            <a:r>
              <a:rPr lang="en-US" altLang="zh-CN" sz="3600" dirty="0">
                <a:solidFill>
                  <a:srgbClr val="3333FF"/>
                </a:solidFill>
                <a:latin typeface="黑体" panose="02010609060101010101" pitchFamily="49" charset="-122"/>
                <a:ea typeface="黑体" panose="02010609060101010101" pitchFamily="49" charset="-122"/>
                <a:cs typeface="+mn-cs"/>
                <a:sym typeface="黑体" panose="02010609060101010101" pitchFamily="49" charset="-122"/>
              </a:rPr>
              <a:t>N-S</a:t>
            </a:r>
            <a:r>
              <a:rPr lang="zh-CN" altLang="en-US" sz="3600" dirty="0">
                <a:solidFill>
                  <a:srgbClr val="3333FF"/>
                </a:solidFill>
                <a:latin typeface="黑体" panose="02010609060101010101" pitchFamily="49" charset="-122"/>
                <a:ea typeface="黑体" panose="02010609060101010101" pitchFamily="49" charset="-122"/>
                <a:cs typeface="+mn-cs"/>
                <a:sym typeface="黑体" panose="02010609060101010101" pitchFamily="49" charset="-122"/>
              </a:rPr>
              <a:t>图的嵌套定义形式</a:t>
            </a:r>
            <a:endParaRPr lang="zh-CN" altLang="en-US" dirty="0">
              <a:latin typeface="+mn-lt"/>
              <a:ea typeface="+mn-ea"/>
              <a:cs typeface="+mn-cs"/>
              <a:sym typeface="Arial" panose="020B0604020202020204" pitchFamily="34" charset="0"/>
            </a:endParaRPr>
          </a:p>
        </p:txBody>
      </p:sp>
      <p:pic>
        <p:nvPicPr>
          <p:cNvPr id="41988" name="Picture 3"/>
          <p:cNvPicPr>
            <a:picLocks noChangeAspect="1"/>
          </p:cNvPicPr>
          <p:nvPr/>
        </p:nvPicPr>
        <p:blipFill>
          <a:blip r:embed="rId1"/>
          <a:stretch>
            <a:fillRect/>
          </a:stretch>
        </p:blipFill>
        <p:spPr>
          <a:xfrm>
            <a:off x="0" y="1752600"/>
            <a:ext cx="9144000" cy="3962400"/>
          </a:xfrm>
          <a:prstGeom prst="rect">
            <a:avLst/>
          </a:prstGeom>
          <a:noFill/>
          <a:ln w="9525">
            <a:noFill/>
          </a:ln>
        </p:spPr>
      </p:pic>
      <p:sp>
        <p:nvSpPr>
          <p:cNvPr id="41989" name="Rectangle 4"/>
          <p:cNvSpPr/>
          <p:nvPr/>
        </p:nvSpPr>
        <p:spPr>
          <a:xfrm>
            <a:off x="1574800" y="5943600"/>
            <a:ext cx="5899150" cy="519113"/>
          </a:xfrm>
          <a:prstGeom prst="rect">
            <a:avLst/>
          </a:prstGeom>
          <a:solidFill>
            <a:srgbClr val="FF0000"/>
          </a:solidFill>
          <a:ln w="9525">
            <a:noFill/>
          </a:ln>
        </p:spPr>
        <p:txBody>
          <a:bodyPr wrap="none" anchor="t">
            <a:spAutoFit/>
          </a:bodyPr>
          <a:p>
            <a:pPr algn="ctr" eaLnBrk="0" hangingPunct="0"/>
            <a:r>
              <a:rPr lang="zh-CN" altLang="en-US" sz="2800" b="1" dirty="0">
                <a:solidFill>
                  <a:schemeClr val="bg1"/>
                </a:solidFill>
                <a:latin typeface="Arial" panose="020B0604020202020204" pitchFamily="34" charset="0"/>
                <a:ea typeface="黑体" panose="02010609060101010101" pitchFamily="49" charset="-122"/>
              </a:rPr>
              <a:t>容易表示嵌套关系，块内的层次结构</a:t>
            </a:r>
            <a:endParaRPr lang="zh-CN" altLang="en-US" dirty="0">
              <a:latin typeface="Arial" panose="020B0604020202020204" pitchFamily="34" charset="0"/>
              <a:ea typeface="宋体" panose="02010600030101010101" pitchFamily="2" charset="-122"/>
            </a:endParaRPr>
          </a:p>
        </p:txBody>
      </p:sp>
    </p:spTree>
  </p:cSld>
  <p:clrMapOvr>
    <a:masterClrMapping/>
  </p:clrMapOvr>
  <p:transition>
    <p:split orient="vert" dir="in"/>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3009" name="日期占位符 3"/>
          <p:cNvSpPr>
            <a:spLocks noGrp="1"/>
          </p:cNvSpPr>
          <p:nvPr>
            <p:ph type="dt" sz="half" idx="10"/>
          </p:nvPr>
        </p:nvSpPr>
        <p:spPr>
          <a:ln/>
        </p:spPr>
        <p:txBody>
          <a:bodyPr wrap="none" lIns="92075" tIns="46038" rIns="92075" bIns="46038" anchor="ctr"/>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fld id="{BB962C8B-B14F-4D97-AF65-F5344CB8AC3E}" type="datetime1">
              <a:rPr lang="zh-CN" altLang="en-US" sz="1400" dirty="0">
                <a:solidFill>
                  <a:schemeClr val="hlink"/>
                </a:solidFill>
              </a:rPr>
            </a:fld>
            <a:endParaRPr lang="zh-CN" altLang="en-US" sz="1400" dirty="0">
              <a:solidFill>
                <a:schemeClr val="hlink"/>
              </a:solidFill>
            </a:endParaRPr>
          </a:p>
        </p:txBody>
      </p:sp>
      <p:sp>
        <p:nvSpPr>
          <p:cNvPr id="43010" name="灯片编号占位符 3"/>
          <p:cNvSpPr>
            <a:spLocks noGrp="1"/>
          </p:cNvSpPr>
          <p:nvPr/>
        </p:nvSpPr>
        <p:spPr>
          <a:xfrm>
            <a:off x="7010400" y="6248400"/>
            <a:ext cx="1905000" cy="457200"/>
          </a:xfrm>
          <a:prstGeom prst="rect">
            <a:avLst/>
          </a:prstGeom>
          <a:noFill/>
          <a:ln w="9525">
            <a:noFill/>
          </a:ln>
        </p:spPr>
        <p:txBody>
          <a:bodyPr lIns="92075" tIns="46038" rIns="92075" bIns="46038" anchor="t"/>
          <a:p>
            <a:pPr eaLnBrk="0" hangingPunct="0"/>
            <a:fld id="{9A0DB2DC-4C9A-4742-B13C-FB6460FD3503}" type="slidenum">
              <a:rPr lang="en-US" altLang="zh-CN" dirty="0">
                <a:latin typeface="Arial" panose="020B0604020202020204" pitchFamily="34" charset="0"/>
                <a:ea typeface="宋体" panose="02010600030101010101" pitchFamily="2" charset="-122"/>
              </a:rPr>
            </a:fld>
            <a:endParaRPr lang="en-US" altLang="zh-CN" dirty="0">
              <a:latin typeface="Arial" panose="020B0604020202020204" pitchFamily="34" charset="0"/>
              <a:ea typeface="宋体" panose="02010600030101010101" pitchFamily="2" charset="-122"/>
            </a:endParaRPr>
          </a:p>
        </p:txBody>
      </p:sp>
      <p:sp>
        <p:nvSpPr>
          <p:cNvPr id="43011" name="Text Box 2"/>
          <p:cNvSpPr/>
          <p:nvPr/>
        </p:nvSpPr>
        <p:spPr>
          <a:xfrm>
            <a:off x="0" y="2047875"/>
            <a:ext cx="9144000" cy="3749675"/>
          </a:xfrm>
          <a:prstGeom prst="rect">
            <a:avLst/>
          </a:prstGeom>
          <a:noFill/>
          <a:ln w="9525">
            <a:noFill/>
          </a:ln>
        </p:spPr>
        <p:txBody>
          <a:bodyPr anchor="t">
            <a:spAutoFit/>
          </a:bodyPr>
          <a:p>
            <a:pPr algn="just" eaLnBrk="0" hangingPunct="0">
              <a:lnSpc>
                <a:spcPct val="110000"/>
              </a:lnSpc>
            </a:pPr>
            <a:r>
              <a:rPr lang="en-US" altLang="zh-CN" sz="3200" b="1" dirty="0">
                <a:solidFill>
                  <a:srgbClr val="009999"/>
                </a:solidFill>
                <a:latin typeface="Times New Roman" panose="02020603050405020304" pitchFamily="18" charset="0"/>
                <a:ea typeface="黑体" panose="02010609060101010101" pitchFamily="49" charset="-122"/>
                <a:sym typeface="Times New Roman" panose="02020603050405020304" pitchFamily="18" charset="0"/>
              </a:rPr>
              <a:t>       </a:t>
            </a:r>
            <a:r>
              <a:rPr lang="zh-CN" altLang="en-US" sz="3200" b="1" dirty="0">
                <a:solidFill>
                  <a:srgbClr val="009999"/>
                </a:solidFill>
                <a:latin typeface="Times New Roman" panose="02020603050405020304" pitchFamily="18" charset="0"/>
                <a:ea typeface="黑体" panose="02010609060101010101" pitchFamily="49" charset="-122"/>
                <a:sym typeface="Times New Roman" panose="02020603050405020304" pitchFamily="18" charset="0"/>
              </a:rPr>
              <a:t>优点： </a:t>
            </a:r>
            <a:r>
              <a:rPr lang="zh-CN" altLang="en-US" sz="3200" b="1" dirty="0">
                <a:solidFill>
                  <a:srgbClr val="FF0000"/>
                </a:solidFill>
                <a:latin typeface="Times New Roman" panose="02020603050405020304" pitchFamily="18" charset="0"/>
                <a:ea typeface="黑体" panose="02010609060101010101" pitchFamily="49" charset="-122"/>
                <a:sym typeface="Times New Roman" panose="02020603050405020304" pitchFamily="18" charset="0"/>
              </a:rPr>
              <a:t>符合自顶向下、逐步求精的思想</a:t>
            </a:r>
            <a:endParaRPr lang="zh-CN" altLang="en-US" sz="3200" b="1" dirty="0">
              <a:solidFill>
                <a:srgbClr val="FF0000"/>
              </a:solidFill>
              <a:latin typeface="Times New Roman" panose="02020603050405020304" pitchFamily="18" charset="0"/>
              <a:ea typeface="黑体" panose="02010609060101010101" pitchFamily="49" charset="-122"/>
              <a:sym typeface="Times New Roman" panose="02020603050405020304" pitchFamily="18" charset="0"/>
            </a:endParaRPr>
          </a:p>
          <a:p>
            <a:pPr algn="just" eaLnBrk="0" hangingPunct="0">
              <a:lnSpc>
                <a:spcPct val="110000"/>
              </a:lnSpc>
            </a:pPr>
            <a:r>
              <a:rPr lang="zh-CN" altLang="en-US" sz="3200" b="1" dirty="0">
                <a:solidFill>
                  <a:srgbClr val="009999"/>
                </a:solidFill>
                <a:latin typeface="Times New Roman" panose="02020603050405020304" pitchFamily="18" charset="0"/>
                <a:ea typeface="黑体" panose="02010609060101010101" pitchFamily="49" charset="-122"/>
                <a:sym typeface="Times New Roman" panose="02020603050405020304" pitchFamily="18" charset="0"/>
              </a:rPr>
              <a:t>		  </a:t>
            </a:r>
            <a:r>
              <a:rPr lang="zh-CN" altLang="en-US" sz="3200" b="1" dirty="0">
                <a:solidFill>
                  <a:srgbClr val="FF0000"/>
                </a:solidFill>
                <a:latin typeface="Times New Roman" panose="02020603050405020304" pitchFamily="18" charset="0"/>
                <a:ea typeface="黑体" panose="02010609060101010101" pitchFamily="49" charset="-122"/>
                <a:sym typeface="Times New Roman" panose="02020603050405020304" pitchFamily="18" charset="0"/>
              </a:rPr>
              <a:t>程序结构清晰</a:t>
            </a:r>
            <a:r>
              <a:rPr lang="zh-CN" altLang="en-US" sz="3200" b="1" dirty="0">
                <a:solidFill>
                  <a:srgbClr val="009999"/>
                </a:solidFill>
                <a:latin typeface="Times New Roman" panose="02020603050405020304" pitchFamily="18" charset="0"/>
                <a:ea typeface="黑体" panose="02010609060101010101" pitchFamily="49" charset="-122"/>
                <a:sym typeface="Times New Roman" panose="02020603050405020304" pitchFamily="18" charset="0"/>
              </a:rPr>
              <a:t>（只能</a:t>
            </a:r>
            <a:r>
              <a:rPr lang="zh-CN" altLang="en-US" sz="3200" b="1" dirty="0">
                <a:solidFill>
                  <a:srgbClr val="FF0000"/>
                </a:solidFill>
                <a:latin typeface="Times New Roman" panose="02020603050405020304" pitchFamily="18" charset="0"/>
                <a:ea typeface="黑体" panose="02010609060101010101" pitchFamily="49" charset="-122"/>
                <a:sym typeface="Times New Roman" panose="02020603050405020304" pitchFamily="18" charset="0"/>
              </a:rPr>
              <a:t>结构化</a:t>
            </a:r>
            <a:r>
              <a:rPr lang="zh-CN" altLang="en-US" sz="3200" b="1" dirty="0">
                <a:solidFill>
                  <a:srgbClr val="009999"/>
                </a:solidFill>
                <a:latin typeface="Times New Roman" panose="02020603050405020304" pitchFamily="18" charset="0"/>
                <a:ea typeface="黑体" panose="02010609060101010101" pitchFamily="49" charset="-122"/>
                <a:sym typeface="Times New Roman" panose="02020603050405020304" pitchFamily="18" charset="0"/>
              </a:rPr>
              <a:t>的）</a:t>
            </a:r>
            <a:endParaRPr lang="zh-CN" altLang="en-US" sz="3200" b="1" dirty="0">
              <a:solidFill>
                <a:srgbClr val="009999"/>
              </a:solidFill>
              <a:latin typeface="Times New Roman" panose="02020603050405020304" pitchFamily="18" charset="0"/>
              <a:ea typeface="黑体" panose="02010609060101010101" pitchFamily="49" charset="-122"/>
              <a:sym typeface="Times New Roman" panose="02020603050405020304" pitchFamily="18" charset="0"/>
            </a:endParaRPr>
          </a:p>
          <a:p>
            <a:pPr algn="just" eaLnBrk="0" hangingPunct="0">
              <a:lnSpc>
                <a:spcPct val="110000"/>
              </a:lnSpc>
            </a:pPr>
            <a:r>
              <a:rPr lang="zh-CN" altLang="en-US" sz="3200" b="1" dirty="0">
                <a:solidFill>
                  <a:srgbClr val="009999"/>
                </a:solidFill>
                <a:latin typeface="Times New Roman" panose="02020603050405020304" pitchFamily="18" charset="0"/>
                <a:ea typeface="黑体" panose="02010609060101010101" pitchFamily="49" charset="-122"/>
                <a:sym typeface="Times New Roman" panose="02020603050405020304" pitchFamily="18" charset="0"/>
              </a:rPr>
              <a:t>                    容易确定全局和局部</a:t>
            </a:r>
            <a:r>
              <a:rPr lang="zh-CN" altLang="en-US" sz="3200" b="1" dirty="0">
                <a:solidFill>
                  <a:srgbClr val="FF0000"/>
                </a:solidFill>
                <a:latin typeface="Times New Roman" panose="02020603050405020304" pitchFamily="18" charset="0"/>
                <a:ea typeface="黑体" panose="02010609060101010101" pitchFamily="49" charset="-122"/>
                <a:sym typeface="Times New Roman" panose="02020603050405020304" pitchFamily="18" charset="0"/>
              </a:rPr>
              <a:t>数据的作用域</a:t>
            </a:r>
            <a:endParaRPr lang="zh-CN" altLang="en-US" sz="3200" b="1" dirty="0">
              <a:solidFill>
                <a:srgbClr val="FF0000"/>
              </a:solidFill>
              <a:latin typeface="Times New Roman" panose="02020603050405020304" pitchFamily="18" charset="0"/>
              <a:ea typeface="黑体" panose="02010609060101010101" pitchFamily="49" charset="-122"/>
              <a:sym typeface="Times New Roman" panose="02020603050405020304" pitchFamily="18" charset="0"/>
            </a:endParaRPr>
          </a:p>
          <a:p>
            <a:pPr algn="just" eaLnBrk="0" hangingPunct="0">
              <a:lnSpc>
                <a:spcPct val="110000"/>
              </a:lnSpc>
            </a:pPr>
            <a:r>
              <a:rPr lang="zh-CN" altLang="en-US" sz="3200" b="1" dirty="0">
                <a:solidFill>
                  <a:srgbClr val="009999"/>
                </a:solidFill>
                <a:latin typeface="Times New Roman" panose="02020603050405020304" pitchFamily="18" charset="0"/>
                <a:ea typeface="黑体" panose="02010609060101010101" pitchFamily="49" charset="-122"/>
                <a:sym typeface="Times New Roman" panose="02020603050405020304" pitchFamily="18" charset="0"/>
              </a:rPr>
              <a:t>                    容易表示</a:t>
            </a:r>
            <a:r>
              <a:rPr lang="zh-CN" altLang="en-US" sz="3200" b="1" dirty="0">
                <a:solidFill>
                  <a:srgbClr val="FF0000"/>
                </a:solidFill>
                <a:latin typeface="Times New Roman" panose="02020603050405020304" pitchFamily="18" charset="0"/>
                <a:ea typeface="黑体" panose="02010609060101010101" pitchFamily="49" charset="-122"/>
                <a:sym typeface="Times New Roman" panose="02020603050405020304" pitchFamily="18" charset="0"/>
              </a:rPr>
              <a:t>嵌套关系</a:t>
            </a:r>
            <a:r>
              <a:rPr lang="zh-CN" altLang="en-US" sz="3200" b="1" dirty="0">
                <a:solidFill>
                  <a:srgbClr val="009999"/>
                </a:solidFill>
                <a:latin typeface="Times New Roman" panose="02020603050405020304" pitchFamily="18" charset="0"/>
                <a:ea typeface="黑体" panose="02010609060101010101" pitchFamily="49" charset="-122"/>
                <a:sym typeface="Times New Roman" panose="02020603050405020304" pitchFamily="18" charset="0"/>
              </a:rPr>
              <a:t>，块内的</a:t>
            </a:r>
            <a:r>
              <a:rPr lang="zh-CN" altLang="en-US" sz="3200" b="1" dirty="0">
                <a:solidFill>
                  <a:srgbClr val="FF0000"/>
                </a:solidFill>
                <a:latin typeface="Times New Roman" panose="02020603050405020304" pitchFamily="18" charset="0"/>
                <a:ea typeface="黑体" panose="02010609060101010101" pitchFamily="49" charset="-122"/>
                <a:sym typeface="Times New Roman" panose="02020603050405020304" pitchFamily="18" charset="0"/>
              </a:rPr>
              <a:t>层次结构</a:t>
            </a:r>
            <a:endParaRPr lang="zh-CN" altLang="en-US" sz="3200" b="1" dirty="0">
              <a:solidFill>
                <a:srgbClr val="FF0000"/>
              </a:solidFill>
              <a:latin typeface="Times New Roman" panose="02020603050405020304" pitchFamily="18" charset="0"/>
              <a:ea typeface="黑体" panose="02010609060101010101" pitchFamily="49" charset="-122"/>
              <a:sym typeface="Times New Roman" panose="02020603050405020304" pitchFamily="18" charset="0"/>
            </a:endParaRPr>
          </a:p>
          <a:p>
            <a:pPr algn="just" eaLnBrk="0" hangingPunct="0">
              <a:lnSpc>
                <a:spcPct val="110000"/>
              </a:lnSpc>
            </a:pPr>
            <a:r>
              <a:rPr lang="zh-CN" altLang="en-US" sz="3200" b="1" dirty="0">
                <a:solidFill>
                  <a:srgbClr val="FF0000"/>
                </a:solidFill>
                <a:latin typeface="Times New Roman" panose="02020603050405020304" pitchFamily="18" charset="0"/>
                <a:ea typeface="黑体" panose="02010609060101010101" pitchFamily="49" charset="-122"/>
                <a:sym typeface="Times New Roman" panose="02020603050405020304" pitchFamily="18" charset="0"/>
              </a:rPr>
              <a:t>		</a:t>
            </a:r>
            <a:endParaRPr lang="zh-CN" altLang="en-US" sz="3200" b="1" dirty="0">
              <a:solidFill>
                <a:srgbClr val="FF0000"/>
              </a:solidFill>
              <a:latin typeface="Times New Roman" panose="02020603050405020304" pitchFamily="18" charset="0"/>
              <a:ea typeface="黑体" panose="02010609060101010101" pitchFamily="49" charset="-122"/>
              <a:sym typeface="Times New Roman" panose="02020603050405020304" pitchFamily="18" charset="0"/>
            </a:endParaRPr>
          </a:p>
          <a:p>
            <a:pPr algn="just" eaLnBrk="0" hangingPunct="0"/>
            <a:r>
              <a:rPr lang="zh-CN" altLang="en-US" sz="3200" b="1" dirty="0">
                <a:solidFill>
                  <a:srgbClr val="009999"/>
                </a:solidFill>
                <a:latin typeface="Times New Roman" panose="02020603050405020304" pitchFamily="18" charset="0"/>
                <a:ea typeface="黑体" panose="02010609060101010101" pitchFamily="49" charset="-122"/>
                <a:sym typeface="Times New Roman" panose="02020603050405020304" pitchFamily="18" charset="0"/>
              </a:rPr>
              <a:t>        缺点：</a:t>
            </a:r>
            <a:r>
              <a:rPr lang="zh-CN" altLang="en-US" sz="3200" b="1" dirty="0">
                <a:solidFill>
                  <a:srgbClr val="FF0000"/>
                </a:solidFill>
                <a:latin typeface="Times New Roman" panose="02020603050405020304" pitchFamily="18" charset="0"/>
                <a:ea typeface="黑体" panose="02010609060101010101" pitchFamily="49" charset="-122"/>
                <a:sym typeface="Times New Roman" panose="02020603050405020304" pitchFamily="18" charset="0"/>
              </a:rPr>
              <a:t>受限制，不灵活</a:t>
            </a:r>
            <a:endParaRPr lang="zh-CN" altLang="en-US" sz="3200" b="1" dirty="0">
              <a:solidFill>
                <a:srgbClr val="FF0000"/>
              </a:solidFill>
              <a:latin typeface="Times New Roman" panose="02020603050405020304" pitchFamily="18" charset="0"/>
              <a:ea typeface="黑体" panose="02010609060101010101" pitchFamily="49" charset="-122"/>
              <a:sym typeface="Times New Roman" panose="02020603050405020304" pitchFamily="18" charset="0"/>
            </a:endParaRPr>
          </a:p>
          <a:p>
            <a:pPr eaLnBrk="0" hangingPunct="0"/>
            <a:endParaRPr lang="zh-CN" altLang="en-US" sz="3200" b="1" dirty="0">
              <a:solidFill>
                <a:srgbClr val="FF3300"/>
              </a:solidFill>
              <a:latin typeface="Times New Roman" panose="02020603050405020304" pitchFamily="18" charset="0"/>
              <a:ea typeface="黑体" panose="02010609060101010101" pitchFamily="49" charset="-122"/>
              <a:sym typeface="Times New Roman" panose="02020603050405020304" pitchFamily="18" charset="0"/>
            </a:endParaRPr>
          </a:p>
        </p:txBody>
      </p:sp>
      <p:sp>
        <p:nvSpPr>
          <p:cNvPr id="43012" name="Rectangle 3"/>
          <p:cNvSpPr/>
          <p:nvPr/>
        </p:nvSpPr>
        <p:spPr>
          <a:xfrm>
            <a:off x="304800" y="381000"/>
            <a:ext cx="8534400" cy="1143000"/>
          </a:xfrm>
          <a:prstGeom prst="rect">
            <a:avLst/>
          </a:prstGeom>
          <a:noFill/>
          <a:ln w="9525">
            <a:noFill/>
          </a:ln>
        </p:spPr>
        <p:txBody>
          <a:bodyPr lIns="92075" tIns="46038" rIns="92075" bIns="46038" anchor="ctr"/>
          <a:p>
            <a:pPr algn="just" eaLnBrk="0" hangingPunct="0"/>
            <a:r>
              <a:rPr lang="zh-CN" altLang="en-US" sz="4400" b="1" dirty="0">
                <a:solidFill>
                  <a:srgbClr val="FF3300"/>
                </a:solidFill>
                <a:latin typeface="Arial Narrow" panose="020B0606020202030204" pitchFamily="34" charset="0"/>
                <a:ea typeface="黑体" panose="02010609060101010101" pitchFamily="49" charset="-122"/>
                <a:sym typeface="Arial Narrow" panose="020B0606020202030204" pitchFamily="34" charset="0"/>
              </a:rPr>
              <a:t>二、</a:t>
            </a:r>
            <a:r>
              <a:rPr lang="en-US" altLang="zh-CN" sz="4400" b="1" dirty="0">
                <a:solidFill>
                  <a:srgbClr val="FF3300"/>
                </a:solidFill>
                <a:latin typeface="Arial Narrow" panose="020B0606020202030204" pitchFamily="34" charset="0"/>
                <a:ea typeface="黑体" panose="02010609060101010101" pitchFamily="49" charset="-122"/>
                <a:sym typeface="Arial Narrow" panose="020B0606020202030204" pitchFamily="34" charset="0"/>
              </a:rPr>
              <a:t>N</a:t>
            </a:r>
            <a:r>
              <a:rPr lang="en-US" altLang="zh-CN" sz="4400" b="1" dirty="0">
                <a:solidFill>
                  <a:srgbClr val="FF3300"/>
                </a:solidFill>
                <a:latin typeface="黑体" panose="02010609060101010101" pitchFamily="49" charset="-122"/>
                <a:ea typeface="黑体" panose="02010609060101010101" pitchFamily="49" charset="-122"/>
                <a:sym typeface="黑体" panose="02010609060101010101" pitchFamily="49" charset="-122"/>
              </a:rPr>
              <a:t>-</a:t>
            </a:r>
            <a:r>
              <a:rPr lang="en-US" altLang="zh-CN" sz="4400" b="1" dirty="0">
                <a:solidFill>
                  <a:srgbClr val="FF3300"/>
                </a:solidFill>
                <a:latin typeface="Arial Narrow" panose="020B0606020202030204" pitchFamily="34" charset="0"/>
                <a:ea typeface="黑体" panose="02010609060101010101" pitchFamily="49" charset="-122"/>
                <a:sym typeface="Arial Narrow" panose="020B0606020202030204" pitchFamily="34" charset="0"/>
              </a:rPr>
              <a:t>S</a:t>
            </a:r>
            <a:r>
              <a:rPr lang="zh-CN" altLang="en-US" sz="4400" dirty="0">
                <a:solidFill>
                  <a:srgbClr val="FF3300"/>
                </a:solidFill>
                <a:latin typeface="黑体" panose="02010609060101010101" pitchFamily="49" charset="-122"/>
                <a:ea typeface="黑体" panose="02010609060101010101" pitchFamily="49" charset="-122"/>
                <a:sym typeface="黑体" panose="02010609060101010101" pitchFamily="49" charset="-122"/>
              </a:rPr>
              <a:t>图</a:t>
            </a:r>
            <a:r>
              <a:rPr lang="zh-CN" altLang="en-US" sz="3200" dirty="0">
                <a:solidFill>
                  <a:srgbClr val="FF3300"/>
                </a:solidFill>
                <a:latin typeface="黑体" panose="02010609060101010101" pitchFamily="49" charset="-122"/>
                <a:ea typeface="黑体" panose="02010609060101010101" pitchFamily="49" charset="-122"/>
                <a:sym typeface="黑体" panose="02010609060101010101" pitchFamily="49" charset="-122"/>
              </a:rPr>
              <a:t>（</a:t>
            </a:r>
            <a:r>
              <a:rPr lang="zh-CN" altLang="en-US" sz="3200" b="1" dirty="0">
                <a:solidFill>
                  <a:schemeClr val="tx2"/>
                </a:solidFill>
                <a:latin typeface="黑体" panose="02010609060101010101" pitchFamily="49" charset="-122"/>
                <a:ea typeface="黑体" panose="02010609060101010101" pitchFamily="49" charset="-122"/>
                <a:sym typeface="黑体" panose="02010609060101010101" pitchFamily="49" charset="-122"/>
              </a:rPr>
              <a:t>盒图）</a:t>
            </a:r>
            <a:br>
              <a:rPr lang="zh-CN" altLang="en-US" sz="3200" b="1" dirty="0">
                <a:solidFill>
                  <a:schemeClr val="tx2"/>
                </a:solidFill>
                <a:latin typeface="黑体" panose="02010609060101010101" pitchFamily="49" charset="-122"/>
                <a:ea typeface="黑体" panose="02010609060101010101" pitchFamily="49" charset="-122"/>
                <a:sym typeface="黑体" panose="02010609060101010101" pitchFamily="49" charset="-122"/>
              </a:rPr>
            </a:br>
            <a:r>
              <a:rPr lang="zh-CN" altLang="en-US" sz="3200" b="1" dirty="0">
                <a:solidFill>
                  <a:schemeClr val="tx2"/>
                </a:solidFill>
                <a:latin typeface="黑体" panose="02010609060101010101" pitchFamily="49" charset="-122"/>
                <a:ea typeface="黑体" panose="02010609060101010101" pitchFamily="49" charset="-122"/>
                <a:sym typeface="黑体" panose="02010609060101010101" pitchFamily="49" charset="-122"/>
              </a:rPr>
              <a:t>    利用</a:t>
            </a:r>
            <a:r>
              <a:rPr lang="zh-CN" altLang="en-US" sz="3200" b="1" dirty="0">
                <a:solidFill>
                  <a:srgbClr val="FF0000"/>
                </a:solidFill>
                <a:latin typeface="黑体" panose="02010609060101010101" pitchFamily="49" charset="-122"/>
                <a:ea typeface="黑体" panose="02010609060101010101" pitchFamily="49" charset="-122"/>
                <a:sym typeface="黑体" panose="02010609060101010101" pitchFamily="49" charset="-122"/>
              </a:rPr>
              <a:t>功能域</a:t>
            </a:r>
            <a:r>
              <a:rPr lang="zh-CN" altLang="en-US" sz="3200" b="1" dirty="0">
                <a:solidFill>
                  <a:schemeClr val="tx2"/>
                </a:solidFill>
                <a:latin typeface="黑体" panose="02010609060101010101" pitchFamily="49" charset="-122"/>
                <a:ea typeface="黑体" panose="02010609060101010101" pitchFamily="49" charset="-122"/>
                <a:sym typeface="黑体" panose="02010609060101010101" pitchFamily="49" charset="-122"/>
              </a:rPr>
              <a:t>表示程序结构，</a:t>
            </a:r>
            <a:r>
              <a:rPr lang="zh-CN" altLang="en-US" sz="3200" b="1" dirty="0">
                <a:solidFill>
                  <a:srgbClr val="6600FF"/>
                </a:solidFill>
                <a:latin typeface="黑体" panose="02010609060101010101" pitchFamily="49" charset="-122"/>
                <a:ea typeface="黑体" panose="02010609060101010101" pitchFamily="49" charset="-122"/>
                <a:sym typeface="黑体" panose="02010609060101010101" pitchFamily="49" charset="-122"/>
              </a:rPr>
              <a:t>五种基本结构</a:t>
            </a:r>
            <a:endParaRPr lang="zh-CN" altLang="en-US" sz="6000" b="1" dirty="0">
              <a:solidFill>
                <a:schemeClr val="tx2"/>
              </a:solidFill>
              <a:latin typeface="黑体" panose="02010609060101010101" pitchFamily="49" charset="-122"/>
              <a:ea typeface="黑体" panose="02010609060101010101" pitchFamily="49" charset="-122"/>
              <a:sym typeface="黑体" panose="02010609060101010101" pitchFamily="49" charset="-122"/>
            </a:endParaRPr>
          </a:p>
        </p:txBody>
      </p:sp>
    </p:spTree>
  </p:cSld>
  <p:clrMapOvr>
    <a:masterClrMapping/>
  </p:clrMapOvr>
  <p:transition>
    <p:strips dir="rd"/>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5057" name="日期占位符 3"/>
          <p:cNvSpPr>
            <a:spLocks noGrp="1"/>
          </p:cNvSpPr>
          <p:nvPr>
            <p:ph type="dt" sz="half" idx="10"/>
          </p:nvPr>
        </p:nvSpPr>
        <p:spPr>
          <a:ln/>
        </p:spPr>
        <p:txBody>
          <a:bodyPr wrap="none" lIns="92075" tIns="46038" rIns="92075" bIns="46038" anchor="ctr"/>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fld id="{BB962C8B-B14F-4D97-AF65-F5344CB8AC3E}" type="datetime1">
              <a:rPr lang="zh-CN" altLang="en-US" sz="1400" dirty="0">
                <a:solidFill>
                  <a:schemeClr val="hlink"/>
                </a:solidFill>
              </a:rPr>
            </a:fld>
            <a:endParaRPr lang="zh-CN" altLang="en-US" sz="1400" dirty="0">
              <a:solidFill>
                <a:schemeClr val="hlink"/>
              </a:solidFill>
            </a:endParaRPr>
          </a:p>
        </p:txBody>
      </p:sp>
      <p:sp>
        <p:nvSpPr>
          <p:cNvPr id="45058" name="灯片编号占位符 5"/>
          <p:cNvSpPr txBox="1">
            <a:spLocks noGrp="1"/>
          </p:cNvSpPr>
          <p:nvPr>
            <p:ph type="sldNum" sz="quarter"/>
          </p:nvPr>
        </p:nvSpPr>
        <p:spPr>
          <a:xfrm>
            <a:off x="7010400" y="6248400"/>
            <a:ext cx="1905000" cy="457200"/>
          </a:xfrm>
          <a:prstGeom prst="rect">
            <a:avLst/>
          </a:prstGeom>
          <a:noFill/>
          <a:ln w="9525">
            <a:noFill/>
          </a:ln>
        </p:spPr>
        <p:txBody>
          <a:bodyPr anchor="t"/>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fld id="{9A0DB2DC-4C9A-4742-B13C-FB6460FD3503}" type="slidenum">
              <a:rPr lang="zh-CN" altLang="en-US" sz="1800" dirty="0"/>
            </a:fld>
            <a:endParaRPr lang="zh-CN" altLang="en-US" sz="1800" dirty="0"/>
          </a:p>
        </p:txBody>
      </p:sp>
      <p:sp>
        <p:nvSpPr>
          <p:cNvPr id="45059" name="灯片编号占位符 5"/>
          <p:cNvSpPr>
            <a:spLocks noGrp="1"/>
          </p:cNvSpPr>
          <p:nvPr/>
        </p:nvSpPr>
        <p:spPr>
          <a:xfrm>
            <a:off x="7010400" y="6248400"/>
            <a:ext cx="1905000" cy="457200"/>
          </a:xfrm>
          <a:prstGeom prst="rect">
            <a:avLst/>
          </a:prstGeom>
          <a:noFill/>
          <a:ln w="9525">
            <a:noFill/>
          </a:ln>
        </p:spPr>
        <p:txBody>
          <a:bodyPr lIns="92075" tIns="46038" rIns="92075" bIns="46038" anchor="t"/>
          <a:p>
            <a:pPr eaLnBrk="0" hangingPunct="0"/>
            <a:fld id="{9A0DB2DC-4C9A-4742-B13C-FB6460FD3503}" type="slidenum">
              <a:rPr lang="en-US" altLang="zh-CN" dirty="0">
                <a:latin typeface="Arial" panose="020B0604020202020204" pitchFamily="34" charset="0"/>
                <a:ea typeface="宋体" panose="02010600030101010101" pitchFamily="2" charset="-122"/>
              </a:rPr>
            </a:fld>
            <a:endParaRPr lang="en-US" altLang="zh-CN" dirty="0">
              <a:latin typeface="Arial" panose="020B0604020202020204" pitchFamily="34" charset="0"/>
              <a:ea typeface="宋体" panose="02010600030101010101" pitchFamily="2" charset="-122"/>
            </a:endParaRPr>
          </a:p>
        </p:txBody>
      </p:sp>
      <p:sp>
        <p:nvSpPr>
          <p:cNvPr id="45060" name="Rectangle 2"/>
          <p:cNvSpPr>
            <a:spLocks noGrp="1"/>
          </p:cNvSpPr>
          <p:nvPr>
            <p:ph type="ctrTitle"/>
          </p:nvPr>
        </p:nvSpPr>
        <p:spPr>
          <a:xfrm>
            <a:off x="2819400" y="609600"/>
            <a:ext cx="6096000" cy="1143000"/>
          </a:xfrm>
          <a:ln/>
        </p:spPr>
        <p:txBody>
          <a:bodyPr vert="horz" wrap="square" lIns="92075" tIns="46038" rIns="92075" bIns="46038" anchor="ctr"/>
          <a:p>
            <a:pPr eaLnBrk="1" hangingPunct="1"/>
            <a:br>
              <a:rPr lang="zh-CN" altLang="en-US" dirty="0"/>
            </a:br>
            <a:endParaRPr lang="en-US" altLang="zh-CN" dirty="0"/>
          </a:p>
        </p:txBody>
      </p:sp>
      <p:sp>
        <p:nvSpPr>
          <p:cNvPr id="45061" name="Rectangle 3"/>
          <p:cNvSpPr>
            <a:spLocks noGrp="1"/>
          </p:cNvSpPr>
          <p:nvPr>
            <p:ph type="subTitle" idx="1"/>
          </p:nvPr>
        </p:nvSpPr>
        <p:spPr>
          <a:xfrm>
            <a:off x="3101975" y="4197350"/>
            <a:ext cx="5192713" cy="1109663"/>
          </a:xfrm>
          <a:ln/>
        </p:spPr>
        <p:txBody>
          <a:bodyPr vert="horz" wrap="square" lIns="92075" tIns="46038" rIns="92075" bIns="46038" anchor="t"/>
          <a:p>
            <a:pPr marL="342900" indent="-342900" algn="l" defTabSz="0" eaLnBrk="1" hangingPunct="1">
              <a:buSzPct val="50000"/>
              <a:buChar char="n"/>
            </a:pPr>
            <a:r>
              <a:rPr lang="en-US" altLang="zh-CN" sz="3600" b="1" dirty="0">
                <a:latin typeface="+mn-lt"/>
                <a:ea typeface="黑体" panose="02010609060101010101" pitchFamily="49" charset="-122"/>
                <a:cs typeface="+mn-cs"/>
                <a:sym typeface="Arial" panose="020B0604020202020204" pitchFamily="34" charset="0"/>
              </a:rPr>
              <a:t>PAD</a:t>
            </a:r>
            <a:r>
              <a:rPr lang="zh-CN" altLang="en-US" sz="3600" dirty="0">
                <a:latin typeface="+mn-lt"/>
                <a:ea typeface="黑体" panose="02010609060101010101" pitchFamily="49" charset="-122"/>
                <a:cs typeface="+mn-cs"/>
                <a:sym typeface="Arial" panose="020B0604020202020204" pitchFamily="34" charset="0"/>
              </a:rPr>
              <a:t>也设置了五种基本控制结构的图式，并允许递归使用。</a:t>
            </a:r>
            <a:endParaRPr lang="zh-CN" altLang="en-US" dirty="0">
              <a:latin typeface="+mn-lt"/>
              <a:ea typeface="+mn-ea"/>
              <a:cs typeface="+mn-cs"/>
              <a:sym typeface="Arial" panose="020B0604020202020204" pitchFamily="34" charset="0"/>
            </a:endParaRPr>
          </a:p>
        </p:txBody>
      </p:sp>
      <p:sp>
        <p:nvSpPr>
          <p:cNvPr id="45062" name="Rectangle 4"/>
          <p:cNvSpPr/>
          <p:nvPr/>
        </p:nvSpPr>
        <p:spPr>
          <a:xfrm>
            <a:off x="304800" y="0"/>
            <a:ext cx="8534400" cy="1939925"/>
          </a:xfrm>
          <a:prstGeom prst="rect">
            <a:avLst/>
          </a:prstGeom>
          <a:noFill/>
          <a:ln w="9525">
            <a:noFill/>
          </a:ln>
        </p:spPr>
        <p:txBody>
          <a:bodyPr anchor="t">
            <a:spAutoFit/>
          </a:bodyPr>
          <a:p>
            <a:pPr eaLnBrk="0" hangingPunct="0"/>
            <a:r>
              <a:rPr lang="zh-CN" altLang="en-US" sz="4400" b="1" dirty="0">
                <a:solidFill>
                  <a:srgbClr val="FF3300"/>
                </a:solidFill>
                <a:latin typeface="Arial" panose="020B0604020202020204" pitchFamily="34" charset="0"/>
                <a:ea typeface="黑体" panose="02010609060101010101" pitchFamily="49" charset="-122"/>
              </a:rPr>
              <a:t>三、问题分析图</a:t>
            </a:r>
            <a:r>
              <a:rPr lang="en-US" altLang="zh-CN" sz="4400" b="1" dirty="0">
                <a:solidFill>
                  <a:srgbClr val="FF3300"/>
                </a:solidFill>
                <a:latin typeface="Arial" panose="020B0604020202020204" pitchFamily="34" charset="0"/>
                <a:ea typeface="黑体" panose="02010609060101010101" pitchFamily="49" charset="-122"/>
              </a:rPr>
              <a:t>(</a:t>
            </a:r>
            <a:r>
              <a:rPr lang="en-US" altLang="zh-CN" sz="4400" b="1" dirty="0">
                <a:solidFill>
                  <a:srgbClr val="FF3300"/>
                </a:solidFill>
                <a:latin typeface="Arial" panose="020B0604020202020204" pitchFamily="34" charset="0"/>
                <a:ea typeface="宋体" panose="02010600030101010101" pitchFamily="2" charset="-122"/>
                <a:sym typeface="Arial" panose="020B0604020202020204" pitchFamily="34" charset="0"/>
              </a:rPr>
              <a:t>PAD)</a:t>
            </a:r>
            <a:endParaRPr lang="zh-CN" altLang="en-US" sz="4400" b="1" dirty="0">
              <a:solidFill>
                <a:srgbClr val="FF3300"/>
              </a:solidFill>
              <a:latin typeface="Arial" panose="020B0604020202020204" pitchFamily="34" charset="0"/>
              <a:ea typeface="宋体" panose="02010600030101010101" pitchFamily="2" charset="-122"/>
              <a:sym typeface="Arial" panose="020B0604020202020204" pitchFamily="34" charset="0"/>
            </a:endParaRPr>
          </a:p>
          <a:p>
            <a:pPr eaLnBrk="0" hangingPunct="0"/>
            <a:r>
              <a:rPr lang="en-US" altLang="zh-CN" sz="4400" b="1" dirty="0">
                <a:solidFill>
                  <a:srgbClr val="FF3300"/>
                </a:solidFill>
                <a:latin typeface="Arial" panose="020B0604020202020204" pitchFamily="34" charset="0"/>
                <a:ea typeface="宋体" panose="02010600030101010101" pitchFamily="2" charset="-122"/>
                <a:sym typeface="Arial" panose="020B0604020202020204" pitchFamily="34" charset="0"/>
              </a:rPr>
              <a:t>       </a:t>
            </a:r>
            <a:r>
              <a:rPr lang="en-US" altLang="zh-CN" sz="3200" b="1" dirty="0">
                <a:solidFill>
                  <a:srgbClr val="008000"/>
                </a:solidFill>
                <a:latin typeface="Arial" panose="020B0604020202020204" pitchFamily="34" charset="0"/>
                <a:ea typeface="宋体" panose="02010600030101010101" pitchFamily="2" charset="-122"/>
                <a:sym typeface="Arial" panose="020B0604020202020204" pitchFamily="34" charset="0"/>
              </a:rPr>
              <a:t>1973</a:t>
            </a:r>
            <a:r>
              <a:rPr lang="zh-CN" altLang="en-US" sz="3200" b="1" dirty="0">
                <a:solidFill>
                  <a:srgbClr val="008000"/>
                </a:solidFill>
                <a:latin typeface="Arial" panose="020B0604020202020204" pitchFamily="34" charset="0"/>
                <a:ea typeface="宋体" panose="02010600030101010101" pitchFamily="2" charset="-122"/>
                <a:sym typeface="Arial" panose="020B0604020202020204" pitchFamily="34" charset="0"/>
              </a:rPr>
              <a:t>年日本日立公司发明，利用</a:t>
            </a:r>
            <a:r>
              <a:rPr lang="zh-CN" altLang="en-US" sz="3200" b="1" dirty="0">
                <a:solidFill>
                  <a:srgbClr val="FF0000"/>
                </a:solidFill>
                <a:latin typeface="Arial" panose="020B0604020202020204" pitchFamily="34" charset="0"/>
                <a:ea typeface="宋体" panose="02010600030101010101" pitchFamily="2" charset="-122"/>
                <a:sym typeface="Arial" panose="020B0604020202020204" pitchFamily="34" charset="0"/>
              </a:rPr>
              <a:t>二维树形结构图</a:t>
            </a:r>
            <a:r>
              <a:rPr lang="zh-CN" altLang="en-US" sz="3200" b="1" dirty="0">
                <a:solidFill>
                  <a:srgbClr val="008000"/>
                </a:solidFill>
                <a:latin typeface="Arial" panose="020B0604020202020204" pitchFamily="34" charset="0"/>
                <a:ea typeface="宋体" panose="02010600030101010101" pitchFamily="2" charset="-122"/>
                <a:sym typeface="Arial" panose="020B0604020202020204" pitchFamily="34" charset="0"/>
              </a:rPr>
              <a:t>表示程序（</a:t>
            </a:r>
            <a:r>
              <a:rPr lang="zh-CN" altLang="en-US" sz="3200" b="1" dirty="0">
                <a:solidFill>
                  <a:srgbClr val="FF3300"/>
                </a:solidFill>
                <a:latin typeface="Arial" panose="020B0604020202020204" pitchFamily="34" charset="0"/>
                <a:ea typeface="宋体" panose="02010600030101010101" pitchFamily="2" charset="-122"/>
                <a:sym typeface="Arial" panose="020B0604020202020204" pitchFamily="34" charset="0"/>
              </a:rPr>
              <a:t>五种</a:t>
            </a:r>
            <a:r>
              <a:rPr lang="zh-CN" altLang="en-US" sz="3200" b="1" dirty="0">
                <a:solidFill>
                  <a:srgbClr val="FF3300"/>
                </a:solidFill>
                <a:latin typeface="Arial" panose="020B0604020202020204" pitchFamily="34" charset="0"/>
                <a:ea typeface="黑体" panose="02010609060101010101" pitchFamily="49" charset="-122"/>
              </a:rPr>
              <a:t>控制结构</a:t>
            </a:r>
            <a:r>
              <a:rPr lang="zh-CN" altLang="en-US" sz="3200" b="1" dirty="0">
                <a:solidFill>
                  <a:srgbClr val="008000"/>
                </a:solidFill>
                <a:latin typeface="Arial" panose="020B0604020202020204" pitchFamily="34" charset="0"/>
                <a:ea typeface="宋体" panose="02010600030101010101" pitchFamily="2" charset="-122"/>
                <a:sym typeface="Arial" panose="020B0604020202020204" pitchFamily="34" charset="0"/>
              </a:rPr>
              <a:t>）</a:t>
            </a:r>
            <a:endParaRPr lang="zh-CN" altLang="en-US" sz="2400" b="1" dirty="0">
              <a:solidFill>
                <a:srgbClr val="008000"/>
              </a:solidFill>
              <a:latin typeface="Times New Roman" panose="02020603050405020304" pitchFamily="18" charset="0"/>
              <a:ea typeface="宋体" panose="02010600030101010101" pitchFamily="2" charset="-122"/>
              <a:sym typeface="Times New Roman" panose="02020603050405020304" pitchFamily="18" charset="0"/>
            </a:endParaRPr>
          </a:p>
        </p:txBody>
      </p:sp>
      <p:pic>
        <p:nvPicPr>
          <p:cNvPr id="45063" name="Picture 5"/>
          <p:cNvPicPr>
            <a:picLocks noChangeAspect="1"/>
          </p:cNvPicPr>
          <p:nvPr/>
        </p:nvPicPr>
        <p:blipFill>
          <a:blip r:embed="rId1"/>
          <a:stretch>
            <a:fillRect/>
          </a:stretch>
        </p:blipFill>
        <p:spPr>
          <a:xfrm>
            <a:off x="0" y="2514600"/>
            <a:ext cx="9144000" cy="3886200"/>
          </a:xfrm>
          <a:prstGeom prst="rect">
            <a:avLst/>
          </a:prstGeom>
          <a:noFill/>
          <a:ln w="9525">
            <a:noFill/>
          </a:ln>
        </p:spPr>
      </p:pic>
    </p:spTree>
  </p:cSld>
  <p:clrMapOvr>
    <a:masterClrMapping/>
  </p:clrMapOvr>
  <p:transition>
    <p:split orient="vert" dir="in"/>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193" name="日期占位符 3"/>
          <p:cNvSpPr>
            <a:spLocks noGrp="1"/>
          </p:cNvSpPr>
          <p:nvPr>
            <p:ph type="dt" sz="half" idx="10"/>
          </p:nvPr>
        </p:nvSpPr>
        <p:spPr>
          <a:ln/>
        </p:spPr>
        <p:txBody>
          <a:bodyPr wrap="none" lIns="92075" tIns="46038" rIns="92075" bIns="46038" anchor="ctr"/>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fld id="{BB962C8B-B14F-4D97-AF65-F5344CB8AC3E}" type="datetime1">
              <a:rPr lang="zh-CN" altLang="en-US" sz="1400" dirty="0">
                <a:solidFill>
                  <a:schemeClr val="hlink"/>
                </a:solidFill>
              </a:rPr>
            </a:fld>
            <a:endParaRPr lang="zh-CN" altLang="en-US" sz="1400" dirty="0">
              <a:solidFill>
                <a:schemeClr val="hlink"/>
              </a:solidFill>
            </a:endParaRPr>
          </a:p>
        </p:txBody>
      </p:sp>
      <p:sp>
        <p:nvSpPr>
          <p:cNvPr id="8194" name="灯片编号占位符 5"/>
          <p:cNvSpPr txBox="1">
            <a:spLocks noGrp="1"/>
          </p:cNvSpPr>
          <p:nvPr>
            <p:ph type="sldNum" sz="quarter"/>
          </p:nvPr>
        </p:nvSpPr>
        <p:spPr>
          <a:xfrm>
            <a:off x="7010400" y="6248400"/>
            <a:ext cx="1905000" cy="457200"/>
          </a:xfrm>
          <a:prstGeom prst="rect">
            <a:avLst/>
          </a:prstGeom>
          <a:noFill/>
          <a:ln w="9525">
            <a:noFill/>
          </a:ln>
        </p:spPr>
        <p:txBody>
          <a:bodyPr anchor="t"/>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fld id="{9A0DB2DC-4C9A-4742-B13C-FB6460FD3503}" type="slidenum">
              <a:rPr lang="zh-CN" altLang="en-US" sz="1800" dirty="0"/>
            </a:fld>
            <a:endParaRPr lang="zh-CN" altLang="en-US" sz="1800" dirty="0"/>
          </a:p>
        </p:txBody>
      </p:sp>
      <p:sp>
        <p:nvSpPr>
          <p:cNvPr id="8195" name="灯片编号占位符 5"/>
          <p:cNvSpPr>
            <a:spLocks noGrp="1"/>
          </p:cNvSpPr>
          <p:nvPr/>
        </p:nvSpPr>
        <p:spPr>
          <a:xfrm>
            <a:off x="7010400" y="6248400"/>
            <a:ext cx="1905000" cy="457200"/>
          </a:xfrm>
          <a:prstGeom prst="rect">
            <a:avLst/>
          </a:prstGeom>
          <a:noFill/>
          <a:ln w="9525">
            <a:noFill/>
          </a:ln>
        </p:spPr>
        <p:txBody>
          <a:bodyPr lIns="92075" tIns="46038" rIns="92075" bIns="46038" anchor="t"/>
          <a:p>
            <a:pPr eaLnBrk="0" hangingPunct="0"/>
            <a:fld id="{9A0DB2DC-4C9A-4742-B13C-FB6460FD3503}" type="slidenum">
              <a:rPr lang="en-US" altLang="zh-CN" dirty="0">
                <a:latin typeface="Arial" panose="020B0604020202020204" pitchFamily="34" charset="0"/>
                <a:ea typeface="宋体" panose="02010600030101010101" pitchFamily="2" charset="-122"/>
              </a:rPr>
            </a:fld>
            <a:endParaRPr lang="en-US" altLang="zh-CN" dirty="0">
              <a:latin typeface="Arial" panose="020B0604020202020204" pitchFamily="34" charset="0"/>
              <a:ea typeface="宋体" panose="02010600030101010101" pitchFamily="2" charset="-122"/>
            </a:endParaRPr>
          </a:p>
        </p:txBody>
      </p:sp>
      <p:sp>
        <p:nvSpPr>
          <p:cNvPr id="7171" name="Text Box 3"/>
          <p:cNvSpPr/>
          <p:nvPr/>
        </p:nvSpPr>
        <p:spPr>
          <a:xfrm>
            <a:off x="-606425" y="1143000"/>
            <a:ext cx="7508875" cy="3478213"/>
          </a:xfrm>
          <a:prstGeom prst="rect">
            <a:avLst/>
          </a:prstGeom>
          <a:noFill/>
          <a:ln w="9525">
            <a:noFill/>
          </a:ln>
        </p:spPr>
        <p:txBody>
          <a:bodyPr anchor="t">
            <a:spAutoFit/>
          </a:bodyPr>
          <a:p>
            <a:pPr eaLnBrk="0" hangingPunct="0"/>
            <a:r>
              <a:rPr lang="en-US" altLang="zh-CN" sz="3200" b="1" dirty="0">
                <a:solidFill>
                  <a:srgbClr val="008000"/>
                </a:solidFill>
                <a:latin typeface="Times New Roman" panose="02020603050405020304" pitchFamily="18" charset="0"/>
                <a:ea typeface="黑体" panose="02010609060101010101" pitchFamily="49" charset="-122"/>
                <a:sym typeface="Times New Roman" panose="02020603050405020304" pitchFamily="18" charset="0"/>
              </a:rPr>
              <a:t>               </a:t>
            </a:r>
            <a:r>
              <a:rPr lang="zh-CN" altLang="en-US" sz="3200" b="1" dirty="0">
                <a:solidFill>
                  <a:srgbClr val="008000"/>
                </a:solidFill>
                <a:latin typeface="Times New Roman" panose="02020603050405020304" pitchFamily="18" charset="0"/>
                <a:ea typeface="黑体" panose="02010609060101010101" pitchFamily="49" charset="-122"/>
                <a:sym typeface="Times New Roman" panose="02020603050405020304" pitchFamily="18" charset="0"/>
              </a:rPr>
              <a:t>保证的质量原则：</a:t>
            </a:r>
            <a:endParaRPr lang="zh-CN" altLang="en-US" sz="3200" b="1" dirty="0">
              <a:solidFill>
                <a:srgbClr val="008000"/>
              </a:solidFill>
              <a:latin typeface="Times New Roman" panose="02020603050405020304" pitchFamily="18" charset="0"/>
              <a:ea typeface="黑体" panose="02010609060101010101" pitchFamily="49" charset="-122"/>
              <a:sym typeface="Times New Roman" panose="02020603050405020304" pitchFamily="18" charset="0"/>
            </a:endParaRPr>
          </a:p>
          <a:p>
            <a:pPr eaLnBrk="0" hangingPunct="0"/>
            <a:r>
              <a:rPr lang="zh-CN" altLang="en-US" sz="3200" b="1" dirty="0">
                <a:solidFill>
                  <a:srgbClr val="008000"/>
                </a:solidFill>
                <a:latin typeface="Times New Roman" panose="02020603050405020304" pitchFamily="18" charset="0"/>
                <a:ea typeface="黑体" panose="02010609060101010101" pitchFamily="49" charset="-122"/>
                <a:sym typeface="Times New Roman" panose="02020603050405020304" pitchFamily="18" charset="0"/>
              </a:rPr>
              <a:t>                        </a:t>
            </a:r>
            <a:r>
              <a:rPr lang="zh-CN" altLang="en-US" sz="3200" dirty="0">
                <a:solidFill>
                  <a:srgbClr val="6600FF"/>
                </a:solidFill>
                <a:latin typeface="Times New Roman" panose="02020603050405020304" pitchFamily="18" charset="0"/>
                <a:ea typeface="黑体" panose="02010609060101010101" pitchFamily="49" charset="-122"/>
                <a:sym typeface="Times New Roman" panose="02020603050405020304" pitchFamily="18" charset="0"/>
              </a:rPr>
              <a:t>逻辑的正确性</a:t>
            </a:r>
            <a:endParaRPr lang="zh-CN" altLang="en-US" sz="3200" dirty="0">
              <a:solidFill>
                <a:srgbClr val="6600FF"/>
              </a:solidFill>
              <a:latin typeface="Times New Roman" panose="02020603050405020304" pitchFamily="18" charset="0"/>
              <a:ea typeface="黑体" panose="02010609060101010101" pitchFamily="49" charset="-122"/>
              <a:sym typeface="Times New Roman" panose="02020603050405020304" pitchFamily="18" charset="0"/>
            </a:endParaRPr>
          </a:p>
          <a:p>
            <a:pPr eaLnBrk="0" hangingPunct="0"/>
            <a:r>
              <a:rPr lang="zh-CN" altLang="en-US" sz="3200" dirty="0">
                <a:solidFill>
                  <a:srgbClr val="6600FF"/>
                </a:solidFill>
                <a:latin typeface="Times New Roman" panose="02020603050405020304" pitchFamily="18" charset="0"/>
                <a:ea typeface="黑体" panose="02010609060101010101" pitchFamily="49" charset="-122"/>
                <a:sym typeface="Times New Roman" panose="02020603050405020304" pitchFamily="18" charset="0"/>
              </a:rPr>
              <a:t>                        性能要求</a:t>
            </a:r>
            <a:endParaRPr lang="zh-CN" altLang="en-US" sz="3200" dirty="0">
              <a:solidFill>
                <a:srgbClr val="6600FF"/>
              </a:solidFill>
              <a:latin typeface="Times New Roman" panose="02020603050405020304" pitchFamily="18" charset="0"/>
              <a:ea typeface="黑体" panose="02010609060101010101" pitchFamily="49" charset="-122"/>
              <a:sym typeface="Times New Roman" panose="02020603050405020304" pitchFamily="18" charset="0"/>
            </a:endParaRPr>
          </a:p>
          <a:p>
            <a:pPr eaLnBrk="0" hangingPunct="0"/>
            <a:r>
              <a:rPr lang="zh-CN" altLang="en-US" sz="3200" dirty="0">
                <a:solidFill>
                  <a:srgbClr val="6600FF"/>
                </a:solidFill>
                <a:latin typeface="Times New Roman" panose="02020603050405020304" pitchFamily="18" charset="0"/>
                <a:ea typeface="黑体" panose="02010609060101010101" pitchFamily="49" charset="-122"/>
                <a:sym typeface="Times New Roman" panose="02020603050405020304" pitchFamily="18" charset="0"/>
              </a:rPr>
              <a:t>                        处理过程简捷</a:t>
            </a:r>
            <a:endParaRPr lang="zh-CN" altLang="en-US" sz="3200" dirty="0">
              <a:solidFill>
                <a:srgbClr val="6600FF"/>
              </a:solidFill>
              <a:latin typeface="Times New Roman" panose="02020603050405020304" pitchFamily="18" charset="0"/>
              <a:ea typeface="黑体" panose="02010609060101010101" pitchFamily="49" charset="-122"/>
              <a:sym typeface="Times New Roman" panose="02020603050405020304" pitchFamily="18" charset="0"/>
            </a:endParaRPr>
          </a:p>
          <a:p>
            <a:pPr eaLnBrk="0" hangingPunct="0"/>
            <a:r>
              <a:rPr lang="zh-CN" altLang="en-US" sz="3200" dirty="0">
                <a:solidFill>
                  <a:srgbClr val="6600FF"/>
                </a:solidFill>
                <a:latin typeface="Times New Roman" panose="02020603050405020304" pitchFamily="18" charset="0"/>
                <a:ea typeface="黑体" panose="02010609060101010101" pitchFamily="49" charset="-122"/>
                <a:sym typeface="Times New Roman" panose="02020603050405020304" pitchFamily="18" charset="0"/>
              </a:rPr>
              <a:t>		      易读、易理解</a:t>
            </a:r>
            <a:endParaRPr lang="zh-CN" altLang="en-US" sz="3200" dirty="0">
              <a:solidFill>
                <a:srgbClr val="6600FF"/>
              </a:solidFill>
              <a:latin typeface="Times New Roman" panose="02020603050405020304" pitchFamily="18" charset="0"/>
              <a:ea typeface="黑体" panose="02010609060101010101" pitchFamily="49" charset="-122"/>
              <a:sym typeface="Times New Roman" panose="02020603050405020304" pitchFamily="18" charset="0"/>
            </a:endParaRPr>
          </a:p>
          <a:p>
            <a:pPr eaLnBrk="0" hangingPunct="0"/>
            <a:r>
              <a:rPr lang="zh-CN" altLang="en-US" sz="3200" dirty="0">
                <a:solidFill>
                  <a:srgbClr val="6600FF"/>
                </a:solidFill>
                <a:latin typeface="Times New Roman" panose="02020603050405020304" pitchFamily="18" charset="0"/>
                <a:ea typeface="黑体" panose="02010609060101010101" pitchFamily="49" charset="-122"/>
                <a:sym typeface="Times New Roman" panose="02020603050405020304" pitchFamily="18" charset="0"/>
              </a:rPr>
              <a:t>		      无二义性</a:t>
            </a:r>
            <a:endParaRPr lang="zh-CN" altLang="en-US" sz="3200" dirty="0">
              <a:solidFill>
                <a:srgbClr val="6600FF"/>
              </a:solidFill>
              <a:latin typeface="Times New Roman" panose="02020603050405020304" pitchFamily="18" charset="0"/>
              <a:ea typeface="黑体" panose="02010609060101010101" pitchFamily="49" charset="-122"/>
              <a:sym typeface="Times New Roman" panose="02020603050405020304" pitchFamily="18" charset="0"/>
            </a:endParaRPr>
          </a:p>
          <a:p>
            <a:pPr eaLnBrk="0" hangingPunct="0"/>
            <a:endParaRPr lang="zh-CN" altLang="en-US" sz="2800" dirty="0">
              <a:solidFill>
                <a:srgbClr val="6600FF"/>
              </a:solidFill>
              <a:latin typeface="Times New Roman" panose="02020603050405020304" pitchFamily="18" charset="0"/>
              <a:ea typeface="黑体" panose="02010609060101010101" pitchFamily="49" charset="-122"/>
              <a:sym typeface="Times New Roman" panose="02020603050405020304" pitchFamily="18" charset="0"/>
            </a:endParaRPr>
          </a:p>
        </p:txBody>
      </p:sp>
      <p:sp>
        <p:nvSpPr>
          <p:cNvPr id="7172" name="Text Box 4"/>
          <p:cNvSpPr/>
          <p:nvPr/>
        </p:nvSpPr>
        <p:spPr>
          <a:xfrm>
            <a:off x="1676400" y="4784725"/>
            <a:ext cx="6019800" cy="1311275"/>
          </a:xfrm>
          <a:prstGeom prst="rect">
            <a:avLst/>
          </a:prstGeom>
          <a:noFill/>
          <a:ln w="9525">
            <a:noFill/>
          </a:ln>
        </p:spPr>
        <p:txBody>
          <a:bodyPr anchor="t">
            <a:spAutoFit/>
          </a:bodyPr>
          <a:p>
            <a:pPr eaLnBrk="0" hangingPunct="0"/>
            <a:r>
              <a:rPr lang="zh-CN" altLang="en-US" sz="4000" b="1" dirty="0">
                <a:solidFill>
                  <a:srgbClr val="FF3300"/>
                </a:solidFill>
                <a:latin typeface="Times New Roman" panose="02020603050405020304" pitchFamily="18" charset="0"/>
                <a:ea typeface="黑体" panose="02010609060101010101" pitchFamily="49" charset="-122"/>
                <a:sym typeface="Times New Roman" panose="02020603050405020304" pitchFamily="18" charset="0"/>
              </a:rPr>
              <a:t>如何做好详细设计呢？</a:t>
            </a:r>
            <a:endParaRPr lang="zh-CN" altLang="en-US" sz="4000" b="1" dirty="0">
              <a:solidFill>
                <a:srgbClr val="FF3300"/>
              </a:solidFill>
              <a:latin typeface="Times New Roman" panose="02020603050405020304" pitchFamily="18" charset="0"/>
              <a:ea typeface="黑体" panose="02010609060101010101" pitchFamily="49" charset="-122"/>
              <a:sym typeface="Times New Roman" panose="02020603050405020304" pitchFamily="18" charset="0"/>
            </a:endParaRPr>
          </a:p>
          <a:p>
            <a:pPr eaLnBrk="0" hangingPunct="0"/>
            <a:r>
              <a:rPr lang="zh-CN" altLang="en-US" sz="4000" b="1" dirty="0">
                <a:solidFill>
                  <a:srgbClr val="FF3300"/>
                </a:solidFill>
                <a:latin typeface="Times New Roman" panose="02020603050405020304" pitchFamily="18" charset="0"/>
                <a:ea typeface="黑体" panose="02010609060101010101" pitchFamily="49" charset="-122"/>
                <a:sym typeface="Times New Roman" panose="02020603050405020304" pitchFamily="18" charset="0"/>
              </a:rPr>
              <a:t>结构化的程序设计</a:t>
            </a:r>
            <a:endParaRPr lang="zh-CN" altLang="en-US" dirty="0">
              <a:latin typeface="Arial" panose="020B0604020202020204" pitchFamily="34" charset="0"/>
              <a:ea typeface="宋体" panose="02010600030101010101" pitchFamily="2" charset="-122"/>
            </a:endParaRPr>
          </a:p>
        </p:txBody>
      </p:sp>
      <p:pic>
        <p:nvPicPr>
          <p:cNvPr id="7173" name="图片 2"/>
          <p:cNvPicPr>
            <a:picLocks noChangeAspect="1"/>
          </p:cNvPicPr>
          <p:nvPr/>
        </p:nvPicPr>
        <p:blipFill>
          <a:blip r:embed="rId1"/>
          <a:stretch>
            <a:fillRect/>
          </a:stretch>
        </p:blipFill>
        <p:spPr>
          <a:xfrm>
            <a:off x="4495800" y="1143000"/>
            <a:ext cx="4191000" cy="3148013"/>
          </a:xfrm>
          <a:prstGeom prst="rect">
            <a:avLst/>
          </a:prstGeom>
          <a:noFill/>
          <a:ln w="9525">
            <a:noFill/>
          </a:ln>
        </p:spPr>
      </p:pic>
    </p:spTree>
  </p:cSld>
  <p:clrMapOvr>
    <a:masterClrMapping/>
  </p:clrMapOvr>
  <p:transition>
    <p:cover dir="l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7171">
                                            <p:txEl>
                                              <p:charRg st="0" end="24"/>
                                            </p:txEl>
                                          </p:spTgt>
                                        </p:tgtEl>
                                        <p:attrNameLst>
                                          <p:attrName>style.visibility</p:attrName>
                                        </p:attrNameLst>
                                      </p:cBhvr>
                                      <p:to>
                                        <p:strVal val="visible"/>
                                      </p:to>
                                    </p:set>
                                    <p:animEffect filter="box(out)">
                                      <p:cBhvr>
                                        <p:cTn id="7" dur="500"/>
                                        <p:tgtEl>
                                          <p:spTgt spid="7171">
                                            <p:txEl>
                                              <p:charRg st="0" end="24"/>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32" fill="hold" grpId="0" nodeType="clickEffect">
                                  <p:stCondLst>
                                    <p:cond delay="0"/>
                                  </p:stCondLst>
                                  <p:childTnLst>
                                    <p:set>
                                      <p:cBhvr>
                                        <p:cTn id="11" dur="1" fill="hold">
                                          <p:stCondLst>
                                            <p:cond delay="0"/>
                                          </p:stCondLst>
                                        </p:cTn>
                                        <p:tgtEl>
                                          <p:spTgt spid="7171">
                                            <p:txEl>
                                              <p:charRg st="24" end="55"/>
                                            </p:txEl>
                                          </p:spTgt>
                                        </p:tgtEl>
                                        <p:attrNameLst>
                                          <p:attrName>style.visibility</p:attrName>
                                        </p:attrNameLst>
                                      </p:cBhvr>
                                      <p:to>
                                        <p:strVal val="visible"/>
                                      </p:to>
                                    </p:set>
                                    <p:animEffect filter="box(out)">
                                      <p:cBhvr>
                                        <p:cTn id="12" dur="500"/>
                                        <p:tgtEl>
                                          <p:spTgt spid="7171">
                                            <p:txEl>
                                              <p:charRg st="24" end="55"/>
                                            </p:txEl>
                                          </p:spTgt>
                                        </p:tgtEl>
                                      </p:cBhvr>
                                    </p:animEffect>
                                  </p:childTnLst>
                                </p:cTn>
                              </p:par>
                              <p:par>
                                <p:cTn id="13" presetID="4" presetClass="entr" presetSubtype="32" fill="hold" grpId="0" nodeType="withEffect">
                                  <p:stCondLst>
                                    <p:cond delay="0"/>
                                  </p:stCondLst>
                                  <p:childTnLst>
                                    <p:set>
                                      <p:cBhvr>
                                        <p:cTn id="14" dur="1" fill="hold">
                                          <p:stCondLst>
                                            <p:cond delay="0"/>
                                          </p:stCondLst>
                                        </p:cTn>
                                        <p:tgtEl>
                                          <p:spTgt spid="7171">
                                            <p:txEl>
                                              <p:charRg st="55" end="84"/>
                                            </p:txEl>
                                          </p:spTgt>
                                        </p:tgtEl>
                                        <p:attrNameLst>
                                          <p:attrName>style.visibility</p:attrName>
                                        </p:attrNameLst>
                                      </p:cBhvr>
                                      <p:to>
                                        <p:strVal val="visible"/>
                                      </p:to>
                                    </p:set>
                                    <p:animEffect filter="box(out)">
                                      <p:cBhvr>
                                        <p:cTn id="15" dur="500"/>
                                        <p:tgtEl>
                                          <p:spTgt spid="7171">
                                            <p:txEl>
                                              <p:charRg st="55" end="84"/>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4" presetClass="entr" presetSubtype="32" fill="hold" grpId="0" nodeType="clickEffect">
                                  <p:stCondLst>
                                    <p:cond delay="0"/>
                                  </p:stCondLst>
                                  <p:childTnLst>
                                    <p:set>
                                      <p:cBhvr>
                                        <p:cTn id="19" dur="1" fill="hold">
                                          <p:stCondLst>
                                            <p:cond delay="0"/>
                                          </p:stCondLst>
                                        </p:cTn>
                                        <p:tgtEl>
                                          <p:spTgt spid="7171">
                                            <p:txEl>
                                              <p:charRg st="84" end="115"/>
                                            </p:txEl>
                                          </p:spTgt>
                                        </p:tgtEl>
                                        <p:attrNameLst>
                                          <p:attrName>style.visibility</p:attrName>
                                        </p:attrNameLst>
                                      </p:cBhvr>
                                      <p:to>
                                        <p:strVal val="visible"/>
                                      </p:to>
                                    </p:set>
                                    <p:animEffect filter="box(out)">
                                      <p:cBhvr>
                                        <p:cTn id="20" dur="500"/>
                                        <p:tgtEl>
                                          <p:spTgt spid="7171">
                                            <p:txEl>
                                              <p:charRg st="84" end="115"/>
                                            </p:txEl>
                                          </p:spTgt>
                                        </p:tgtEl>
                                      </p:cBhvr>
                                    </p:animEffect>
                                  </p:childTnLst>
                                </p:cTn>
                              </p:par>
                              <p:par>
                                <p:cTn id="21" presetID="4" presetClass="entr" presetSubtype="32" fill="hold" grpId="0" nodeType="withEffect">
                                  <p:stCondLst>
                                    <p:cond delay="0"/>
                                  </p:stCondLst>
                                  <p:childTnLst>
                                    <p:set>
                                      <p:cBhvr>
                                        <p:cTn id="22" dur="1" fill="hold">
                                          <p:stCondLst>
                                            <p:cond delay="0"/>
                                          </p:stCondLst>
                                        </p:cTn>
                                        <p:tgtEl>
                                          <p:spTgt spid="7171">
                                            <p:txEl>
                                              <p:charRg st="115" end="130"/>
                                            </p:txEl>
                                          </p:spTgt>
                                        </p:tgtEl>
                                        <p:attrNameLst>
                                          <p:attrName>style.visibility</p:attrName>
                                        </p:attrNameLst>
                                      </p:cBhvr>
                                      <p:to>
                                        <p:strVal val="visible"/>
                                      </p:to>
                                    </p:set>
                                    <p:animEffect filter="box(out)">
                                      <p:cBhvr>
                                        <p:cTn id="23" dur="500"/>
                                        <p:tgtEl>
                                          <p:spTgt spid="7171">
                                            <p:txEl>
                                              <p:charRg st="115" end="130"/>
                                            </p:txEl>
                                          </p:spTgt>
                                        </p:tgtEl>
                                      </p:cBhvr>
                                    </p:animEffect>
                                  </p:childTnLst>
                                </p:cTn>
                              </p:par>
                              <p:par>
                                <p:cTn id="24" presetID="4" presetClass="entr" presetSubtype="32" fill="hold" grpId="0" nodeType="withEffect">
                                  <p:stCondLst>
                                    <p:cond delay="0"/>
                                  </p:stCondLst>
                                  <p:childTnLst>
                                    <p:set>
                                      <p:cBhvr>
                                        <p:cTn id="25" dur="1" fill="hold">
                                          <p:stCondLst>
                                            <p:cond delay="0"/>
                                          </p:stCondLst>
                                        </p:cTn>
                                        <p:tgtEl>
                                          <p:spTgt spid="7171">
                                            <p:txEl>
                                              <p:charRg st="130" end="143"/>
                                            </p:txEl>
                                          </p:spTgt>
                                        </p:tgtEl>
                                        <p:attrNameLst>
                                          <p:attrName>style.visibility</p:attrName>
                                        </p:attrNameLst>
                                      </p:cBhvr>
                                      <p:to>
                                        <p:strVal val="visible"/>
                                      </p:to>
                                    </p:set>
                                    <p:animEffect filter="box(out)">
                                      <p:cBhvr>
                                        <p:cTn id="26" dur="500"/>
                                        <p:tgtEl>
                                          <p:spTgt spid="7171">
                                            <p:txEl>
                                              <p:charRg st="130" end="143"/>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7173"/>
                                        </p:tgtEl>
                                        <p:attrNameLst>
                                          <p:attrName>style.visibility</p:attrName>
                                        </p:attrNameLst>
                                      </p:cBhvr>
                                      <p:to>
                                        <p:strVal val="visible"/>
                                      </p:to>
                                    </p:set>
                                    <p:anim calcmode="lin" valueType="num">
                                      <p:cBhvr>
                                        <p:cTn id="31" dur="500" fill="hold"/>
                                        <p:tgtEl>
                                          <p:spTgt spid="7173"/>
                                        </p:tgtEl>
                                        <p:attrNameLst>
                                          <p:attrName>ppt_x</p:attrName>
                                        </p:attrNameLst>
                                      </p:cBhvr>
                                      <p:tavLst>
                                        <p:tav tm="0">
                                          <p:val>
                                            <p:strVal val="#ppt_x"/>
                                          </p:val>
                                        </p:tav>
                                        <p:tav tm="100000">
                                          <p:val>
                                            <p:strVal val="#ppt_x"/>
                                          </p:val>
                                        </p:tav>
                                      </p:tavLst>
                                    </p:anim>
                                    <p:anim calcmode="lin" valueType="num">
                                      <p:cBhvr>
                                        <p:cTn id="32" dur="500" fill="hold"/>
                                        <p:tgtEl>
                                          <p:spTgt spid="7173"/>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7172">
                                            <p:txEl>
                                              <p:charRg st="0" end="11"/>
                                            </p:txEl>
                                          </p:spTgt>
                                        </p:tgtEl>
                                        <p:attrNameLst>
                                          <p:attrName>style.visibility</p:attrName>
                                        </p:attrNameLst>
                                      </p:cBhvr>
                                      <p:to>
                                        <p:strVal val="visible"/>
                                      </p:to>
                                    </p:set>
                                    <p:anim calcmode="lin" valueType="num">
                                      <p:cBhvr>
                                        <p:cTn id="37" dur="500" fill="hold"/>
                                        <p:tgtEl>
                                          <p:spTgt spid="7172">
                                            <p:txEl>
                                              <p:charRg st="0" end="11"/>
                                            </p:txEl>
                                          </p:spTgt>
                                        </p:tgtEl>
                                        <p:attrNameLst>
                                          <p:attrName>ppt_x</p:attrName>
                                        </p:attrNameLst>
                                      </p:cBhvr>
                                      <p:tavLst>
                                        <p:tav tm="0">
                                          <p:val>
                                            <p:strVal val="0-#ppt_w/2"/>
                                          </p:val>
                                        </p:tav>
                                        <p:tav tm="100000">
                                          <p:val>
                                            <p:strVal val="#ppt_x"/>
                                          </p:val>
                                        </p:tav>
                                      </p:tavLst>
                                    </p:anim>
                                    <p:anim calcmode="lin" valueType="num">
                                      <p:cBhvr>
                                        <p:cTn id="38" dur="500" fill="hold"/>
                                        <p:tgtEl>
                                          <p:spTgt spid="7172">
                                            <p:txEl>
                                              <p:charRg st="0" end="11"/>
                                            </p:txEl>
                                          </p:spTgt>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grpId="0" nodeType="clickEffect">
                                  <p:stCondLst>
                                    <p:cond delay="0"/>
                                  </p:stCondLst>
                                  <p:childTnLst>
                                    <p:set>
                                      <p:cBhvr>
                                        <p:cTn id="42" dur="1" fill="hold">
                                          <p:stCondLst>
                                            <p:cond delay="0"/>
                                          </p:stCondLst>
                                        </p:cTn>
                                        <p:tgtEl>
                                          <p:spTgt spid="7172">
                                            <p:txEl>
                                              <p:charRg st="11" end="20"/>
                                            </p:txEl>
                                          </p:spTgt>
                                        </p:tgtEl>
                                        <p:attrNameLst>
                                          <p:attrName>style.visibility</p:attrName>
                                        </p:attrNameLst>
                                      </p:cBhvr>
                                      <p:to>
                                        <p:strVal val="visible"/>
                                      </p:to>
                                    </p:set>
                                    <p:anim calcmode="lin" valueType="num">
                                      <p:cBhvr>
                                        <p:cTn id="43" dur="500" fill="hold"/>
                                        <p:tgtEl>
                                          <p:spTgt spid="7172">
                                            <p:txEl>
                                              <p:charRg st="11" end="20"/>
                                            </p:txEl>
                                          </p:spTgt>
                                        </p:tgtEl>
                                        <p:attrNameLst>
                                          <p:attrName>ppt_x</p:attrName>
                                        </p:attrNameLst>
                                      </p:cBhvr>
                                      <p:tavLst>
                                        <p:tav tm="0">
                                          <p:val>
                                            <p:strVal val="0-#ppt_w/2"/>
                                          </p:val>
                                        </p:tav>
                                        <p:tav tm="100000">
                                          <p:val>
                                            <p:strVal val="#ppt_x"/>
                                          </p:val>
                                        </p:tav>
                                      </p:tavLst>
                                    </p:anim>
                                    <p:anim calcmode="lin" valueType="num">
                                      <p:cBhvr>
                                        <p:cTn id="44" dur="500" fill="hold"/>
                                        <p:tgtEl>
                                          <p:spTgt spid="7172">
                                            <p:txEl>
                                              <p:charRg st="11" end="2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1" grpId="0" bldLvl="0" build="p"/>
      <p:bldP spid="7172" grpId="0" bldLvl="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7105" name="日期占位符 3"/>
          <p:cNvSpPr>
            <a:spLocks noGrp="1"/>
          </p:cNvSpPr>
          <p:nvPr>
            <p:ph type="dt" sz="half" idx="10"/>
          </p:nvPr>
        </p:nvSpPr>
        <p:spPr>
          <a:ln/>
        </p:spPr>
        <p:txBody>
          <a:bodyPr wrap="none" lIns="92075" tIns="46038" rIns="92075" bIns="46038" anchor="ctr"/>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fld id="{BB962C8B-B14F-4D97-AF65-F5344CB8AC3E}" type="datetime1">
              <a:rPr lang="zh-CN" altLang="en-US" sz="1400" dirty="0">
                <a:solidFill>
                  <a:schemeClr val="hlink"/>
                </a:solidFill>
              </a:rPr>
            </a:fld>
            <a:endParaRPr lang="zh-CN" altLang="en-US" sz="1400" dirty="0">
              <a:solidFill>
                <a:schemeClr val="hlink"/>
              </a:solidFill>
            </a:endParaRPr>
          </a:p>
        </p:txBody>
      </p:sp>
      <p:sp>
        <p:nvSpPr>
          <p:cNvPr id="47106" name="灯片编号占位符 5"/>
          <p:cNvSpPr txBox="1">
            <a:spLocks noGrp="1"/>
          </p:cNvSpPr>
          <p:nvPr>
            <p:ph type="sldNum" sz="quarter"/>
          </p:nvPr>
        </p:nvSpPr>
        <p:spPr>
          <a:xfrm>
            <a:off x="7010400" y="6248400"/>
            <a:ext cx="1905000" cy="457200"/>
          </a:xfrm>
          <a:prstGeom prst="rect">
            <a:avLst/>
          </a:prstGeom>
          <a:noFill/>
          <a:ln w="9525">
            <a:noFill/>
          </a:ln>
        </p:spPr>
        <p:txBody>
          <a:bodyPr anchor="t"/>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fld id="{9A0DB2DC-4C9A-4742-B13C-FB6460FD3503}" type="slidenum">
              <a:rPr lang="zh-CN" altLang="en-US" sz="1800" dirty="0"/>
            </a:fld>
            <a:endParaRPr lang="zh-CN" altLang="en-US" sz="1800" dirty="0"/>
          </a:p>
        </p:txBody>
      </p:sp>
      <p:sp>
        <p:nvSpPr>
          <p:cNvPr id="47107" name="灯片编号占位符 5"/>
          <p:cNvSpPr>
            <a:spLocks noGrp="1"/>
          </p:cNvSpPr>
          <p:nvPr/>
        </p:nvSpPr>
        <p:spPr>
          <a:xfrm>
            <a:off x="7010400" y="6248400"/>
            <a:ext cx="1905000" cy="457200"/>
          </a:xfrm>
          <a:prstGeom prst="rect">
            <a:avLst/>
          </a:prstGeom>
          <a:noFill/>
          <a:ln w="9525">
            <a:noFill/>
          </a:ln>
        </p:spPr>
        <p:txBody>
          <a:bodyPr lIns="92075" tIns="46038" rIns="92075" bIns="46038" anchor="t"/>
          <a:p>
            <a:pPr eaLnBrk="0" hangingPunct="0"/>
            <a:fld id="{9A0DB2DC-4C9A-4742-B13C-FB6460FD3503}" type="slidenum">
              <a:rPr lang="en-US" altLang="zh-CN" dirty="0">
                <a:latin typeface="Arial" panose="020B0604020202020204" pitchFamily="34" charset="0"/>
                <a:ea typeface="宋体" panose="02010600030101010101" pitchFamily="2" charset="-122"/>
              </a:rPr>
            </a:fld>
            <a:endParaRPr lang="en-US" altLang="zh-CN" dirty="0">
              <a:latin typeface="Arial" panose="020B0604020202020204" pitchFamily="34" charset="0"/>
              <a:ea typeface="宋体" panose="02010600030101010101" pitchFamily="2" charset="-122"/>
            </a:endParaRPr>
          </a:p>
        </p:txBody>
      </p:sp>
      <p:sp>
        <p:nvSpPr>
          <p:cNvPr id="47108" name="Rectangle 2"/>
          <p:cNvSpPr>
            <a:spLocks noGrp="1"/>
          </p:cNvSpPr>
          <p:nvPr>
            <p:ph type="subTitle" idx="1"/>
          </p:nvPr>
        </p:nvSpPr>
        <p:spPr>
          <a:xfrm>
            <a:off x="762000" y="533400"/>
            <a:ext cx="8001000" cy="1600200"/>
          </a:xfrm>
          <a:ln/>
        </p:spPr>
        <p:txBody>
          <a:bodyPr vert="horz" wrap="square" lIns="92075" tIns="46038" rIns="92075" bIns="46038" anchor="t"/>
          <a:p>
            <a:pPr marL="342900" indent="-342900" algn="l" defTabSz="0" eaLnBrk="1" hangingPunct="1">
              <a:lnSpc>
                <a:spcPct val="90000"/>
              </a:lnSpc>
              <a:buSzPct val="50000"/>
            </a:pPr>
            <a:r>
              <a:rPr lang="en-US" altLang="zh-CN" dirty="0">
                <a:latin typeface="+mn-lt"/>
                <a:ea typeface="+mn-ea"/>
                <a:cs typeface="+mn-cs"/>
                <a:sym typeface="Arial" panose="020B0604020202020204" pitchFamily="34" charset="0"/>
              </a:rPr>
              <a:t>	</a:t>
            </a:r>
            <a:r>
              <a:rPr lang="zh-CN" altLang="en-US" sz="3600" dirty="0">
                <a:latin typeface="黑体" panose="02010609060101010101" pitchFamily="49" charset="-122"/>
                <a:ea typeface="黑体" panose="02010609060101010101" pitchFamily="49" charset="-122"/>
                <a:cs typeface="+mn-cs"/>
                <a:sym typeface="黑体" panose="02010609060101010101" pitchFamily="49" charset="-122"/>
              </a:rPr>
              <a:t>对应于增量型循环结构</a:t>
            </a:r>
            <a:endParaRPr lang="zh-CN" altLang="en-US" sz="3600" dirty="0">
              <a:latin typeface="黑体" panose="02010609060101010101" pitchFamily="49" charset="-122"/>
              <a:ea typeface="黑体" panose="02010609060101010101" pitchFamily="49" charset="-122"/>
              <a:cs typeface="+mn-cs"/>
              <a:sym typeface="黑体" panose="02010609060101010101" pitchFamily="49" charset="-122"/>
            </a:endParaRPr>
          </a:p>
          <a:p>
            <a:pPr marL="342900" indent="-342900" algn="l" defTabSz="0" eaLnBrk="1" hangingPunct="1">
              <a:lnSpc>
                <a:spcPct val="90000"/>
              </a:lnSpc>
              <a:buSzPct val="50000"/>
            </a:pPr>
            <a:r>
              <a:rPr lang="zh-CN" altLang="en-US" sz="3600" b="1" dirty="0">
                <a:latin typeface="黑体" panose="02010609060101010101" pitchFamily="49" charset="-122"/>
                <a:ea typeface="黑体" panose="02010609060101010101" pitchFamily="49" charset="-122"/>
                <a:cs typeface="+mn-cs"/>
                <a:sym typeface="黑体" panose="02010609060101010101" pitchFamily="49" charset="-122"/>
              </a:rPr>
              <a:t>		</a:t>
            </a:r>
            <a:r>
              <a:rPr lang="en-US" altLang="zh-CN" sz="3600" b="1" dirty="0">
                <a:solidFill>
                  <a:srgbClr val="800080"/>
                </a:solidFill>
                <a:latin typeface="Times New Roman" panose="02020603050405020304" pitchFamily="18" charset="0"/>
                <a:ea typeface="黑体" panose="02010609060101010101" pitchFamily="49" charset="-122"/>
                <a:cs typeface="+mn-cs"/>
                <a:sym typeface="Times New Roman" panose="02020603050405020304" pitchFamily="18" charset="0"/>
              </a:rPr>
              <a:t>for</a:t>
            </a:r>
            <a:r>
              <a:rPr lang="en-US" altLang="zh-CN" sz="3600" dirty="0">
                <a:solidFill>
                  <a:srgbClr val="800080"/>
                </a:solidFill>
                <a:latin typeface="+mn-lt"/>
                <a:ea typeface="黑体" panose="02010609060101010101" pitchFamily="49" charset="-122"/>
                <a:cs typeface="+mn-cs"/>
                <a:sym typeface="Arial" panose="020B0604020202020204" pitchFamily="34" charset="0"/>
              </a:rPr>
              <a:t>  </a:t>
            </a:r>
            <a:r>
              <a:rPr lang="en-US" altLang="zh-CN" sz="3600" i="1" dirty="0">
                <a:solidFill>
                  <a:srgbClr val="800080"/>
                </a:solidFill>
                <a:latin typeface="Times New Roman" panose="02020603050405020304" pitchFamily="18" charset="0"/>
                <a:ea typeface="黑体" panose="02010609060101010101" pitchFamily="49" charset="-122"/>
                <a:cs typeface="+mn-cs"/>
                <a:sym typeface="Times New Roman" panose="02020603050405020304" pitchFamily="18" charset="0"/>
              </a:rPr>
              <a:t>i </a:t>
            </a:r>
            <a:r>
              <a:rPr lang="en-US" altLang="zh-CN" sz="3600" dirty="0">
                <a:solidFill>
                  <a:srgbClr val="800080"/>
                </a:solidFill>
                <a:latin typeface="Times New Roman" panose="02020603050405020304" pitchFamily="18" charset="0"/>
                <a:ea typeface="黑体" panose="02010609060101010101" pitchFamily="49" charset="-122"/>
                <a:cs typeface="+mn-cs"/>
                <a:sym typeface="Times New Roman" panose="02020603050405020304" pitchFamily="18" charset="0"/>
              </a:rPr>
              <a:t>:</a:t>
            </a:r>
            <a:r>
              <a:rPr lang="en-US" altLang="zh-CN" sz="3600" b="1" dirty="0">
                <a:solidFill>
                  <a:srgbClr val="800080"/>
                </a:solidFill>
                <a:latin typeface="Times New Roman" panose="02020603050405020304" pitchFamily="18" charset="0"/>
                <a:ea typeface="黑体" panose="02010609060101010101" pitchFamily="49" charset="-122"/>
                <a:cs typeface="+mn-cs"/>
                <a:sym typeface="Times New Roman" panose="02020603050405020304" pitchFamily="18" charset="0"/>
              </a:rPr>
              <a:t>= </a:t>
            </a:r>
            <a:r>
              <a:rPr lang="en-US" altLang="zh-CN" sz="3600" i="1" dirty="0">
                <a:solidFill>
                  <a:srgbClr val="800080"/>
                </a:solidFill>
                <a:latin typeface="Times New Roman" panose="02020603050405020304" pitchFamily="18" charset="0"/>
                <a:ea typeface="黑体" panose="02010609060101010101" pitchFamily="49" charset="-122"/>
                <a:cs typeface="+mn-cs"/>
                <a:sym typeface="Times New Roman" panose="02020603050405020304" pitchFamily="18" charset="0"/>
              </a:rPr>
              <a:t>n</a:t>
            </a:r>
            <a:r>
              <a:rPr lang="en-US" altLang="zh-CN" sz="3600" dirty="0">
                <a:solidFill>
                  <a:srgbClr val="800080"/>
                </a:solidFill>
                <a:latin typeface="Times New Roman" panose="02020603050405020304" pitchFamily="18" charset="0"/>
                <a:ea typeface="黑体" panose="02010609060101010101" pitchFamily="49" charset="-122"/>
                <a:cs typeface="+mn-cs"/>
                <a:sym typeface="Times New Roman" panose="02020603050405020304" pitchFamily="18" charset="0"/>
              </a:rPr>
              <a:t>1</a:t>
            </a:r>
            <a:r>
              <a:rPr lang="en-US" altLang="zh-CN" sz="3600" dirty="0">
                <a:solidFill>
                  <a:srgbClr val="800080"/>
                </a:solidFill>
                <a:latin typeface="+mn-lt"/>
                <a:ea typeface="黑体" panose="02010609060101010101" pitchFamily="49" charset="-122"/>
                <a:cs typeface="+mn-cs"/>
                <a:sym typeface="Arial" panose="020B0604020202020204" pitchFamily="34" charset="0"/>
              </a:rPr>
              <a:t> </a:t>
            </a:r>
            <a:r>
              <a:rPr lang="en-US" altLang="zh-CN" sz="3600" b="1" dirty="0">
                <a:solidFill>
                  <a:srgbClr val="800080"/>
                </a:solidFill>
                <a:latin typeface="Times New Roman" panose="02020603050405020304" pitchFamily="18" charset="0"/>
                <a:ea typeface="黑体" panose="02010609060101010101" pitchFamily="49" charset="-122"/>
                <a:cs typeface="+mn-cs"/>
                <a:sym typeface="Times New Roman" panose="02020603050405020304" pitchFamily="18" charset="0"/>
              </a:rPr>
              <a:t>to</a:t>
            </a:r>
            <a:r>
              <a:rPr lang="en-US" altLang="zh-CN" sz="3600" dirty="0">
                <a:solidFill>
                  <a:srgbClr val="800080"/>
                </a:solidFill>
                <a:latin typeface="+mn-lt"/>
                <a:ea typeface="黑体" panose="02010609060101010101" pitchFamily="49" charset="-122"/>
                <a:cs typeface="+mn-cs"/>
                <a:sym typeface="Arial" panose="020B0604020202020204" pitchFamily="34" charset="0"/>
              </a:rPr>
              <a:t>  </a:t>
            </a:r>
            <a:r>
              <a:rPr lang="en-US" altLang="zh-CN" sz="3600" i="1" dirty="0">
                <a:solidFill>
                  <a:srgbClr val="800080"/>
                </a:solidFill>
                <a:latin typeface="Times New Roman" panose="02020603050405020304" pitchFamily="18" charset="0"/>
                <a:ea typeface="黑体" panose="02010609060101010101" pitchFamily="49" charset="-122"/>
                <a:cs typeface="+mn-cs"/>
                <a:sym typeface="Times New Roman" panose="02020603050405020304" pitchFamily="18" charset="0"/>
              </a:rPr>
              <a:t>n</a:t>
            </a:r>
            <a:r>
              <a:rPr lang="en-US" altLang="zh-CN" sz="3600" dirty="0">
                <a:solidFill>
                  <a:srgbClr val="800080"/>
                </a:solidFill>
                <a:latin typeface="Times New Roman" panose="02020603050405020304" pitchFamily="18" charset="0"/>
                <a:ea typeface="黑体" panose="02010609060101010101" pitchFamily="49" charset="-122"/>
                <a:cs typeface="+mn-cs"/>
                <a:sym typeface="Times New Roman" panose="02020603050405020304" pitchFamily="18" charset="0"/>
              </a:rPr>
              <a:t>2</a:t>
            </a:r>
            <a:r>
              <a:rPr lang="en-US" altLang="zh-CN" sz="3600" dirty="0">
                <a:solidFill>
                  <a:srgbClr val="800080"/>
                </a:solidFill>
                <a:latin typeface="+mn-lt"/>
                <a:ea typeface="黑体" panose="02010609060101010101" pitchFamily="49" charset="-122"/>
                <a:cs typeface="+mn-cs"/>
                <a:sym typeface="Arial" panose="020B0604020202020204" pitchFamily="34" charset="0"/>
              </a:rPr>
              <a:t>  </a:t>
            </a:r>
            <a:r>
              <a:rPr lang="en-US" altLang="zh-CN" sz="3600" b="1" dirty="0">
                <a:solidFill>
                  <a:srgbClr val="800080"/>
                </a:solidFill>
                <a:latin typeface="Times New Roman" panose="02020603050405020304" pitchFamily="18" charset="0"/>
                <a:ea typeface="黑体" panose="02010609060101010101" pitchFamily="49" charset="-122"/>
                <a:cs typeface="+mn-cs"/>
                <a:sym typeface="Times New Roman" panose="02020603050405020304" pitchFamily="18" charset="0"/>
              </a:rPr>
              <a:t>step</a:t>
            </a:r>
            <a:r>
              <a:rPr lang="en-US" altLang="zh-CN" sz="3600" dirty="0">
                <a:solidFill>
                  <a:srgbClr val="800080"/>
                </a:solidFill>
                <a:latin typeface="+mn-lt"/>
                <a:ea typeface="黑体" panose="02010609060101010101" pitchFamily="49" charset="-122"/>
                <a:cs typeface="+mn-cs"/>
                <a:sym typeface="Arial" panose="020B0604020202020204" pitchFamily="34" charset="0"/>
              </a:rPr>
              <a:t>  </a:t>
            </a:r>
            <a:r>
              <a:rPr lang="en-US" altLang="zh-CN" sz="3600" i="1" dirty="0">
                <a:solidFill>
                  <a:srgbClr val="800080"/>
                </a:solidFill>
                <a:latin typeface="Times New Roman" panose="02020603050405020304" pitchFamily="18" charset="0"/>
                <a:ea typeface="黑体" panose="02010609060101010101" pitchFamily="49" charset="-122"/>
                <a:cs typeface="+mn-cs"/>
                <a:sym typeface="Times New Roman" panose="02020603050405020304" pitchFamily="18" charset="0"/>
              </a:rPr>
              <a:t>n</a:t>
            </a:r>
            <a:r>
              <a:rPr lang="en-US" altLang="zh-CN" sz="3600" dirty="0">
                <a:solidFill>
                  <a:srgbClr val="800080"/>
                </a:solidFill>
                <a:latin typeface="Times New Roman" panose="02020603050405020304" pitchFamily="18" charset="0"/>
                <a:ea typeface="黑体" panose="02010609060101010101" pitchFamily="49" charset="-122"/>
                <a:cs typeface="+mn-cs"/>
                <a:sym typeface="Times New Roman" panose="02020603050405020304" pitchFamily="18" charset="0"/>
              </a:rPr>
              <a:t>3</a:t>
            </a:r>
            <a:r>
              <a:rPr lang="en-US" altLang="zh-CN" sz="3600" dirty="0">
                <a:solidFill>
                  <a:srgbClr val="800080"/>
                </a:solidFill>
                <a:latin typeface="+mn-lt"/>
                <a:ea typeface="黑体" panose="02010609060101010101" pitchFamily="49" charset="-122"/>
                <a:cs typeface="+mn-cs"/>
                <a:sym typeface="Arial" panose="020B0604020202020204" pitchFamily="34" charset="0"/>
              </a:rPr>
              <a:t>  </a:t>
            </a:r>
            <a:r>
              <a:rPr lang="en-US" altLang="zh-CN" sz="3600" b="1" dirty="0">
                <a:solidFill>
                  <a:srgbClr val="800080"/>
                </a:solidFill>
                <a:latin typeface="Times New Roman" panose="02020603050405020304" pitchFamily="18" charset="0"/>
                <a:ea typeface="黑体" panose="02010609060101010101" pitchFamily="49" charset="-122"/>
                <a:cs typeface="+mn-cs"/>
                <a:sym typeface="Times New Roman" panose="02020603050405020304" pitchFamily="18" charset="0"/>
              </a:rPr>
              <a:t>do</a:t>
            </a:r>
            <a:br>
              <a:rPr lang="zh-CN" altLang="en-US" sz="3600" dirty="0">
                <a:latin typeface="+mn-lt"/>
                <a:ea typeface="黑体" panose="02010609060101010101" pitchFamily="49" charset="-122"/>
                <a:cs typeface="+mn-cs"/>
                <a:sym typeface="Arial" panose="020B0604020202020204" pitchFamily="34" charset="0"/>
              </a:rPr>
            </a:br>
            <a:r>
              <a:rPr lang="zh-CN" altLang="en-US" sz="3600" dirty="0">
                <a:latin typeface="黑体" panose="02010609060101010101" pitchFamily="49" charset="-122"/>
                <a:ea typeface="黑体" panose="02010609060101010101" pitchFamily="49" charset="-122"/>
                <a:cs typeface="+mn-cs"/>
                <a:sym typeface="黑体" panose="02010609060101010101" pitchFamily="49" charset="-122"/>
              </a:rPr>
              <a:t>在</a:t>
            </a:r>
            <a:r>
              <a:rPr lang="en-US" altLang="zh-CN" sz="3600" dirty="0">
                <a:latin typeface="+mn-lt"/>
                <a:ea typeface="黑体" panose="02010609060101010101" pitchFamily="49" charset="-122"/>
                <a:cs typeface="+mn-cs"/>
                <a:sym typeface="Arial" panose="020B0604020202020204" pitchFamily="34" charset="0"/>
              </a:rPr>
              <a:t>PAD</a:t>
            </a:r>
            <a:r>
              <a:rPr lang="zh-CN" altLang="en-US" sz="3600" dirty="0">
                <a:latin typeface="黑体" panose="02010609060101010101" pitchFamily="49" charset="-122"/>
                <a:ea typeface="黑体" panose="02010609060101010101" pitchFamily="49" charset="-122"/>
                <a:cs typeface="+mn-cs"/>
                <a:sym typeface="黑体" panose="02010609060101010101" pitchFamily="49" charset="-122"/>
              </a:rPr>
              <a:t>中有相应的循环控制结构</a:t>
            </a:r>
            <a:endParaRPr lang="zh-CN" altLang="en-US" sz="3600" dirty="0">
              <a:latin typeface="+mn-lt"/>
              <a:ea typeface="黑体" panose="02010609060101010101" pitchFamily="49" charset="-122"/>
              <a:cs typeface="+mn-cs"/>
              <a:sym typeface="Arial" panose="020B0604020202020204" pitchFamily="34" charset="0"/>
            </a:endParaRPr>
          </a:p>
        </p:txBody>
      </p:sp>
      <p:pic>
        <p:nvPicPr>
          <p:cNvPr id="47109" name="Picture 3"/>
          <p:cNvPicPr>
            <a:picLocks noChangeAspect="1"/>
          </p:cNvPicPr>
          <p:nvPr/>
        </p:nvPicPr>
        <p:blipFill>
          <a:blip r:embed="rId1"/>
          <a:stretch>
            <a:fillRect/>
          </a:stretch>
        </p:blipFill>
        <p:spPr>
          <a:xfrm>
            <a:off x="0" y="2209800"/>
            <a:ext cx="9144000" cy="4267200"/>
          </a:xfrm>
          <a:prstGeom prst="rect">
            <a:avLst/>
          </a:prstGeom>
          <a:noFill/>
          <a:ln w="9525">
            <a:noFill/>
          </a:ln>
        </p:spPr>
      </p:pic>
      <p:sp>
        <p:nvSpPr>
          <p:cNvPr id="47110" name="Text Box 4"/>
          <p:cNvSpPr/>
          <p:nvPr/>
        </p:nvSpPr>
        <p:spPr>
          <a:xfrm>
            <a:off x="381000" y="0"/>
            <a:ext cx="3863975" cy="579438"/>
          </a:xfrm>
          <a:prstGeom prst="rect">
            <a:avLst/>
          </a:prstGeom>
          <a:noFill/>
          <a:ln w="9525">
            <a:noFill/>
          </a:ln>
        </p:spPr>
        <p:txBody>
          <a:bodyPr wrap="none" anchor="t">
            <a:spAutoFit/>
          </a:bodyPr>
          <a:p>
            <a:pPr algn="r" eaLnBrk="0" hangingPunct="0"/>
            <a:r>
              <a:rPr lang="en-US" altLang="zh-CN" sz="3200" b="1" dirty="0">
                <a:solidFill>
                  <a:srgbClr val="FF3300"/>
                </a:solidFill>
                <a:latin typeface="Times New Roman" panose="02020603050405020304" pitchFamily="18" charset="0"/>
                <a:ea typeface="黑体" panose="02010609060101010101" pitchFamily="49" charset="-122"/>
                <a:sym typeface="Times New Roman" panose="02020603050405020304" pitchFamily="18" charset="0"/>
              </a:rPr>
              <a:t>PAD</a:t>
            </a:r>
            <a:r>
              <a:rPr lang="zh-CN" altLang="en-US" sz="3200" dirty="0">
                <a:solidFill>
                  <a:srgbClr val="FF3300"/>
                </a:solidFill>
                <a:latin typeface="Times New Roman" panose="02020603050405020304" pitchFamily="18" charset="0"/>
                <a:ea typeface="黑体" panose="02010609060101010101" pitchFamily="49" charset="-122"/>
                <a:sym typeface="Times New Roman" panose="02020603050405020304" pitchFamily="18" charset="0"/>
              </a:rPr>
              <a:t>的扩充控制结构</a:t>
            </a:r>
            <a:endParaRPr lang="zh-CN" altLang="en-US" dirty="0">
              <a:latin typeface="Arial" panose="020B0604020202020204" pitchFamily="34" charset="0"/>
              <a:ea typeface="宋体" panose="02010600030101010101" pitchFamily="2" charset="-122"/>
            </a:endParaRPr>
          </a:p>
        </p:txBody>
      </p:sp>
    </p:spTree>
  </p:cSld>
  <p:clrMapOvr>
    <a:masterClrMapping/>
  </p:clrMapOvr>
  <p:transition>
    <p:strips/>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8129" name="日期占位符 3"/>
          <p:cNvSpPr>
            <a:spLocks noGrp="1"/>
          </p:cNvSpPr>
          <p:nvPr>
            <p:ph type="dt" sz="half" idx="10"/>
          </p:nvPr>
        </p:nvSpPr>
        <p:spPr>
          <a:ln/>
        </p:spPr>
        <p:txBody>
          <a:bodyPr wrap="none" lIns="92075" tIns="46038" rIns="92075" bIns="46038" anchor="ctr"/>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fld id="{BB962C8B-B14F-4D97-AF65-F5344CB8AC3E}" type="datetime1">
              <a:rPr lang="zh-CN" altLang="en-US" sz="1400" dirty="0">
                <a:solidFill>
                  <a:schemeClr val="hlink"/>
                </a:solidFill>
              </a:rPr>
            </a:fld>
            <a:endParaRPr lang="zh-CN" altLang="en-US" sz="1400" dirty="0">
              <a:solidFill>
                <a:schemeClr val="hlink"/>
              </a:solidFill>
            </a:endParaRPr>
          </a:p>
        </p:txBody>
      </p:sp>
      <p:sp>
        <p:nvSpPr>
          <p:cNvPr id="48130" name="灯片编号占位符 3"/>
          <p:cNvSpPr>
            <a:spLocks noGrp="1"/>
          </p:cNvSpPr>
          <p:nvPr/>
        </p:nvSpPr>
        <p:spPr>
          <a:xfrm>
            <a:off x="7010400" y="6248400"/>
            <a:ext cx="1905000" cy="457200"/>
          </a:xfrm>
          <a:prstGeom prst="rect">
            <a:avLst/>
          </a:prstGeom>
          <a:noFill/>
          <a:ln w="9525">
            <a:noFill/>
          </a:ln>
        </p:spPr>
        <p:txBody>
          <a:bodyPr lIns="92075" tIns="46038" rIns="92075" bIns="46038" anchor="t"/>
          <a:p>
            <a:pPr eaLnBrk="0" hangingPunct="0"/>
            <a:fld id="{9A0DB2DC-4C9A-4742-B13C-FB6460FD3503}" type="slidenum">
              <a:rPr lang="en-US" altLang="zh-CN" dirty="0">
                <a:latin typeface="Arial" panose="020B0604020202020204" pitchFamily="34" charset="0"/>
                <a:ea typeface="宋体" panose="02010600030101010101" pitchFamily="2" charset="-122"/>
              </a:rPr>
            </a:fld>
            <a:endParaRPr lang="en-US" altLang="zh-CN" dirty="0">
              <a:latin typeface="Arial" panose="020B0604020202020204" pitchFamily="34" charset="0"/>
              <a:ea typeface="宋体" panose="02010600030101010101" pitchFamily="2" charset="-122"/>
            </a:endParaRPr>
          </a:p>
        </p:txBody>
      </p:sp>
      <p:sp>
        <p:nvSpPr>
          <p:cNvPr id="48131" name="Text Box 2"/>
          <p:cNvSpPr/>
          <p:nvPr/>
        </p:nvSpPr>
        <p:spPr>
          <a:xfrm>
            <a:off x="838200" y="304800"/>
            <a:ext cx="6934200" cy="641350"/>
          </a:xfrm>
          <a:prstGeom prst="rect">
            <a:avLst/>
          </a:prstGeom>
          <a:noFill/>
          <a:ln w="9525">
            <a:noFill/>
          </a:ln>
        </p:spPr>
        <p:txBody>
          <a:bodyPr anchor="t">
            <a:spAutoFit/>
          </a:bodyPr>
          <a:p>
            <a:pPr eaLnBrk="0" hangingPunct="0"/>
            <a:r>
              <a:rPr lang="zh-CN" altLang="en-US" sz="3600" dirty="0">
                <a:solidFill>
                  <a:srgbClr val="FF3300"/>
                </a:solidFill>
                <a:latin typeface="Times New Roman" panose="02020603050405020304" pitchFamily="18" charset="0"/>
                <a:ea typeface="宋体" panose="02010600030101010101" pitchFamily="2" charset="-122"/>
                <a:sym typeface="Times New Roman" panose="02020603050405020304" pitchFamily="18" charset="0"/>
              </a:rPr>
              <a:t>例：求一个数组</a:t>
            </a:r>
            <a:r>
              <a:rPr lang="en-US" altLang="zh-CN" sz="3600" dirty="0">
                <a:solidFill>
                  <a:srgbClr val="FF3300"/>
                </a:solidFill>
                <a:latin typeface="Times New Roman" panose="02020603050405020304" pitchFamily="18" charset="0"/>
                <a:ea typeface="宋体" panose="02010600030101010101" pitchFamily="2" charset="-122"/>
                <a:sym typeface="Times New Roman" panose="02020603050405020304" pitchFamily="18" charset="0"/>
              </a:rPr>
              <a:t>A</a:t>
            </a:r>
            <a:r>
              <a:rPr lang="zh-CN" altLang="en-US" sz="3600" dirty="0">
                <a:solidFill>
                  <a:srgbClr val="FF3300"/>
                </a:solidFill>
                <a:latin typeface="Times New Roman" panose="02020603050405020304" pitchFamily="18" charset="0"/>
                <a:ea typeface="宋体" panose="02010600030101010101" pitchFamily="2" charset="-122"/>
                <a:sym typeface="Times New Roman" panose="02020603050405020304" pitchFamily="18" charset="0"/>
              </a:rPr>
              <a:t>中的最大数</a:t>
            </a:r>
            <a:endParaRPr lang="zh-CN" altLang="en-US" sz="2400" dirty="0">
              <a:solidFill>
                <a:srgbClr val="009999"/>
              </a:solidFill>
              <a:latin typeface="Times New Roman" panose="02020603050405020304" pitchFamily="18" charset="0"/>
              <a:ea typeface="宋体" panose="02010600030101010101" pitchFamily="2" charset="-122"/>
              <a:sym typeface="Times New Roman" panose="02020603050405020304" pitchFamily="18" charset="0"/>
            </a:endParaRPr>
          </a:p>
        </p:txBody>
      </p:sp>
      <p:grpSp>
        <p:nvGrpSpPr>
          <p:cNvPr id="48132" name="Group 3"/>
          <p:cNvGrpSpPr/>
          <p:nvPr/>
        </p:nvGrpSpPr>
        <p:grpSpPr>
          <a:xfrm>
            <a:off x="4419600" y="973138"/>
            <a:ext cx="4495800" cy="5797550"/>
            <a:chOff x="0" y="0"/>
            <a:chExt cx="2832" cy="3652"/>
          </a:xfrm>
        </p:grpSpPr>
        <p:grpSp>
          <p:nvGrpSpPr>
            <p:cNvPr id="48133" name="Group 4"/>
            <p:cNvGrpSpPr/>
            <p:nvPr/>
          </p:nvGrpSpPr>
          <p:grpSpPr>
            <a:xfrm>
              <a:off x="858" y="0"/>
              <a:ext cx="774" cy="288"/>
              <a:chOff x="0" y="0"/>
              <a:chExt cx="720" cy="334"/>
            </a:xfrm>
          </p:grpSpPr>
          <p:sp>
            <p:nvSpPr>
              <p:cNvPr id="48134" name="AutoShape 5"/>
              <p:cNvSpPr/>
              <p:nvPr/>
            </p:nvSpPr>
            <p:spPr>
              <a:xfrm>
                <a:off x="0" y="0"/>
                <a:ext cx="720" cy="288"/>
              </a:xfrm>
              <a:prstGeom prst="roundRect">
                <a:avLst>
                  <a:gd name="adj" fmla="val 16667"/>
                </a:avLst>
              </a:prstGeom>
              <a:noFill/>
              <a:ln w="38100" cap="flat" cmpd="sng">
                <a:solidFill>
                  <a:schemeClr val="tx2"/>
                </a:solidFill>
                <a:prstDash val="solid"/>
                <a:miter/>
                <a:headEnd type="none" w="med" len="med"/>
                <a:tailEnd type="none" w="med" len="med"/>
              </a:ln>
            </p:spPr>
            <p:txBody>
              <a:bodyPr wrap="none" anchor="ctr"/>
              <a:p>
                <a:pPr eaLnBrk="0" hangingPunct="0"/>
                <a:endParaRPr lang="zh-CN" altLang="zh-CN" dirty="0">
                  <a:solidFill>
                    <a:srgbClr val="009999"/>
                  </a:solidFill>
                  <a:latin typeface="Arial" panose="020B0604020202020204" pitchFamily="34" charset="0"/>
                  <a:ea typeface="宋体" panose="02010600030101010101" pitchFamily="2" charset="-122"/>
                  <a:sym typeface="Arial" panose="020B0604020202020204" pitchFamily="34" charset="0"/>
                </a:endParaRPr>
              </a:p>
            </p:txBody>
          </p:sp>
          <p:sp>
            <p:nvSpPr>
              <p:cNvPr id="48135" name="Text Box 6"/>
              <p:cNvSpPr/>
              <p:nvPr/>
            </p:nvSpPr>
            <p:spPr>
              <a:xfrm>
                <a:off x="96" y="0"/>
                <a:ext cx="528" cy="334"/>
              </a:xfrm>
              <a:prstGeom prst="rect">
                <a:avLst/>
              </a:prstGeom>
              <a:noFill/>
              <a:ln w="9525">
                <a:noFill/>
              </a:ln>
            </p:spPr>
            <p:txBody>
              <a:bodyPr anchor="t">
                <a:spAutoFit/>
              </a:bodyPr>
              <a:p>
                <a:pPr eaLnBrk="0" hangingPunct="0">
                  <a:spcBef>
                    <a:spcPct val="50000"/>
                  </a:spcBef>
                </a:pPr>
                <a:r>
                  <a:rPr lang="zh-CN" altLang="en-US" sz="2400" b="1" dirty="0">
                    <a:solidFill>
                      <a:srgbClr val="009999"/>
                    </a:solidFill>
                    <a:latin typeface="Times New Roman" panose="02020603050405020304" pitchFamily="18" charset="0"/>
                    <a:ea typeface="宋体" panose="02010600030101010101" pitchFamily="2" charset="-122"/>
                    <a:sym typeface="Times New Roman" panose="02020603050405020304" pitchFamily="18" charset="0"/>
                  </a:rPr>
                  <a:t>开始</a:t>
                </a:r>
                <a:endParaRPr lang="zh-CN" altLang="en-US" dirty="0">
                  <a:latin typeface="Arial" panose="020B0604020202020204" pitchFamily="34" charset="0"/>
                  <a:ea typeface="宋体" panose="02010600030101010101" pitchFamily="2" charset="-122"/>
                </a:endParaRPr>
              </a:p>
            </p:txBody>
          </p:sp>
        </p:grpSp>
        <p:sp>
          <p:nvSpPr>
            <p:cNvPr id="48136" name="Line 7"/>
            <p:cNvSpPr/>
            <p:nvPr/>
          </p:nvSpPr>
          <p:spPr>
            <a:xfrm>
              <a:off x="1159" y="259"/>
              <a:ext cx="1" cy="156"/>
            </a:xfrm>
            <a:prstGeom prst="line">
              <a:avLst/>
            </a:prstGeom>
            <a:ln w="9525" cap="flat" cmpd="sng">
              <a:solidFill>
                <a:schemeClr val="tx1"/>
              </a:solidFill>
              <a:prstDash val="solid"/>
              <a:miter/>
              <a:headEnd type="none" w="med" len="med"/>
              <a:tailEnd type="triangle" w="med" len="med"/>
            </a:ln>
          </p:spPr>
        </p:sp>
        <p:sp>
          <p:nvSpPr>
            <p:cNvPr id="48137" name="Line 8"/>
            <p:cNvSpPr/>
            <p:nvPr/>
          </p:nvSpPr>
          <p:spPr>
            <a:xfrm>
              <a:off x="1201" y="3198"/>
              <a:ext cx="1" cy="166"/>
            </a:xfrm>
            <a:prstGeom prst="line">
              <a:avLst/>
            </a:prstGeom>
            <a:ln w="9525" cap="flat" cmpd="sng">
              <a:solidFill>
                <a:schemeClr val="tx1"/>
              </a:solidFill>
              <a:prstDash val="solid"/>
              <a:miter/>
              <a:headEnd type="none" w="med" len="med"/>
              <a:tailEnd type="triangle" w="med" len="med"/>
            </a:ln>
          </p:spPr>
        </p:sp>
        <p:grpSp>
          <p:nvGrpSpPr>
            <p:cNvPr id="48138" name="Group 9"/>
            <p:cNvGrpSpPr/>
            <p:nvPr/>
          </p:nvGrpSpPr>
          <p:grpSpPr>
            <a:xfrm>
              <a:off x="858" y="3364"/>
              <a:ext cx="822" cy="288"/>
              <a:chOff x="0" y="0"/>
              <a:chExt cx="720" cy="334"/>
            </a:xfrm>
          </p:grpSpPr>
          <p:sp>
            <p:nvSpPr>
              <p:cNvPr id="48139" name="AutoShape 10"/>
              <p:cNvSpPr/>
              <p:nvPr/>
            </p:nvSpPr>
            <p:spPr>
              <a:xfrm>
                <a:off x="0" y="0"/>
                <a:ext cx="720" cy="288"/>
              </a:xfrm>
              <a:prstGeom prst="roundRect">
                <a:avLst>
                  <a:gd name="adj" fmla="val 16667"/>
                </a:avLst>
              </a:prstGeom>
              <a:noFill/>
              <a:ln w="38100" cap="flat" cmpd="sng">
                <a:solidFill>
                  <a:schemeClr val="tx2"/>
                </a:solidFill>
                <a:prstDash val="solid"/>
                <a:miter/>
                <a:headEnd type="none" w="med" len="med"/>
                <a:tailEnd type="none" w="med" len="med"/>
              </a:ln>
            </p:spPr>
            <p:txBody>
              <a:bodyPr wrap="none" anchor="ctr"/>
              <a:p>
                <a:pPr eaLnBrk="0" hangingPunct="0"/>
                <a:endParaRPr lang="zh-CN" altLang="zh-CN" dirty="0">
                  <a:solidFill>
                    <a:srgbClr val="009999"/>
                  </a:solidFill>
                  <a:latin typeface="Arial" panose="020B0604020202020204" pitchFamily="34" charset="0"/>
                  <a:ea typeface="宋体" panose="02010600030101010101" pitchFamily="2" charset="-122"/>
                  <a:sym typeface="Arial" panose="020B0604020202020204" pitchFamily="34" charset="0"/>
                </a:endParaRPr>
              </a:p>
            </p:txBody>
          </p:sp>
          <p:sp>
            <p:nvSpPr>
              <p:cNvPr id="48140" name="Text Box 11"/>
              <p:cNvSpPr/>
              <p:nvPr/>
            </p:nvSpPr>
            <p:spPr>
              <a:xfrm>
                <a:off x="96" y="0"/>
                <a:ext cx="528" cy="334"/>
              </a:xfrm>
              <a:prstGeom prst="rect">
                <a:avLst/>
              </a:prstGeom>
              <a:noFill/>
              <a:ln w="9525">
                <a:noFill/>
              </a:ln>
            </p:spPr>
            <p:txBody>
              <a:bodyPr anchor="t">
                <a:spAutoFit/>
              </a:bodyPr>
              <a:p>
                <a:pPr eaLnBrk="0" hangingPunct="0">
                  <a:spcBef>
                    <a:spcPct val="50000"/>
                  </a:spcBef>
                </a:pPr>
                <a:r>
                  <a:rPr lang="zh-CN" altLang="en-US" sz="2400" b="1" dirty="0">
                    <a:solidFill>
                      <a:srgbClr val="009999"/>
                    </a:solidFill>
                    <a:latin typeface="Times New Roman" panose="02020603050405020304" pitchFamily="18" charset="0"/>
                    <a:ea typeface="宋体" panose="02010600030101010101" pitchFamily="2" charset="-122"/>
                    <a:sym typeface="Times New Roman" panose="02020603050405020304" pitchFamily="18" charset="0"/>
                  </a:rPr>
                  <a:t>结束</a:t>
                </a:r>
                <a:endParaRPr lang="zh-CN" altLang="en-US" dirty="0">
                  <a:latin typeface="Arial" panose="020B0604020202020204" pitchFamily="34" charset="0"/>
                  <a:ea typeface="宋体" panose="02010600030101010101" pitchFamily="2" charset="-122"/>
                </a:endParaRPr>
              </a:p>
            </p:txBody>
          </p:sp>
        </p:grpSp>
        <p:sp>
          <p:nvSpPr>
            <p:cNvPr id="48141" name="Text Box 12"/>
            <p:cNvSpPr/>
            <p:nvPr/>
          </p:nvSpPr>
          <p:spPr>
            <a:xfrm>
              <a:off x="429" y="425"/>
              <a:ext cx="1545" cy="312"/>
            </a:xfrm>
            <a:prstGeom prst="rect">
              <a:avLst/>
            </a:prstGeom>
            <a:noFill/>
            <a:ln w="38100" cap="flat" cmpd="sng">
              <a:solidFill>
                <a:schemeClr val="tx2"/>
              </a:solidFill>
              <a:prstDash val="solid"/>
              <a:miter/>
              <a:headEnd type="none" w="med" len="med"/>
              <a:tailEnd type="none" w="med" len="med"/>
            </a:ln>
          </p:spPr>
          <p:txBody>
            <a:bodyPr anchor="t">
              <a:spAutoFit/>
            </a:bodyPr>
            <a:p>
              <a:pPr eaLnBrk="0" hangingPunct="0">
                <a:spcBef>
                  <a:spcPct val="50000"/>
                </a:spcBef>
              </a:pPr>
              <a:r>
                <a:rPr lang="en-US" altLang="zh-CN" sz="2400" b="1" dirty="0">
                  <a:solidFill>
                    <a:srgbClr val="009999"/>
                  </a:solidFill>
                  <a:latin typeface="Times New Roman" panose="02020603050405020304" pitchFamily="18" charset="0"/>
                  <a:ea typeface="宋体" panose="02010600030101010101" pitchFamily="2" charset="-122"/>
                  <a:sym typeface="Times New Roman" panose="02020603050405020304" pitchFamily="18" charset="0"/>
                </a:rPr>
                <a:t> </a:t>
              </a:r>
              <a:r>
                <a:rPr lang="zh-CN" altLang="en-US" sz="2400" b="1" dirty="0">
                  <a:solidFill>
                    <a:srgbClr val="009999"/>
                  </a:solidFill>
                  <a:latin typeface="Times New Roman" panose="02020603050405020304" pitchFamily="18" charset="0"/>
                  <a:ea typeface="宋体" panose="02010600030101010101" pitchFamily="2" charset="-122"/>
                  <a:sym typeface="Times New Roman" panose="02020603050405020304" pitchFamily="18" charset="0"/>
                </a:rPr>
                <a:t>取</a:t>
              </a:r>
              <a:r>
                <a:rPr lang="en-US" altLang="zh-CN" sz="2400" b="1" dirty="0">
                  <a:solidFill>
                    <a:srgbClr val="009999"/>
                  </a:solidFill>
                  <a:latin typeface="Times New Roman" panose="02020603050405020304" pitchFamily="18" charset="0"/>
                  <a:ea typeface="宋体" panose="02010600030101010101" pitchFamily="2" charset="-122"/>
                  <a:sym typeface="Times New Roman" panose="02020603050405020304" pitchFamily="18" charset="0"/>
                </a:rPr>
                <a:t>MAX=A(1)</a:t>
              </a:r>
              <a:endParaRPr lang="zh-CN" altLang="en-US" dirty="0">
                <a:latin typeface="Arial" panose="020B0604020202020204" pitchFamily="34" charset="0"/>
                <a:ea typeface="宋体" panose="02010600030101010101" pitchFamily="2" charset="-122"/>
              </a:endParaRPr>
            </a:p>
          </p:txBody>
        </p:sp>
        <p:sp>
          <p:nvSpPr>
            <p:cNvPr id="48142" name="Text Box 13"/>
            <p:cNvSpPr/>
            <p:nvPr/>
          </p:nvSpPr>
          <p:spPr>
            <a:xfrm>
              <a:off x="558" y="2843"/>
              <a:ext cx="1201" cy="312"/>
            </a:xfrm>
            <a:prstGeom prst="rect">
              <a:avLst/>
            </a:prstGeom>
            <a:noFill/>
            <a:ln w="38100" cap="flat" cmpd="sng">
              <a:solidFill>
                <a:schemeClr val="tx2"/>
              </a:solidFill>
              <a:prstDash val="solid"/>
              <a:miter/>
              <a:headEnd type="none" w="med" len="med"/>
              <a:tailEnd type="none" w="med" len="med"/>
            </a:ln>
          </p:spPr>
          <p:txBody>
            <a:bodyPr anchor="t">
              <a:spAutoFit/>
            </a:bodyPr>
            <a:p>
              <a:pPr eaLnBrk="0" hangingPunct="0">
                <a:spcBef>
                  <a:spcPct val="50000"/>
                </a:spcBef>
              </a:pPr>
              <a:r>
                <a:rPr lang="en-US" altLang="zh-CN" sz="2400" b="1" dirty="0">
                  <a:solidFill>
                    <a:srgbClr val="009999"/>
                  </a:solidFill>
                  <a:latin typeface="Times New Roman" panose="02020603050405020304" pitchFamily="18" charset="0"/>
                  <a:ea typeface="宋体" panose="02010600030101010101" pitchFamily="2" charset="-122"/>
                  <a:sym typeface="Times New Roman" panose="02020603050405020304" pitchFamily="18" charset="0"/>
                </a:rPr>
                <a:t>        I=I+1</a:t>
              </a:r>
              <a:endParaRPr lang="zh-CN" altLang="en-US" dirty="0">
                <a:latin typeface="Arial" panose="020B0604020202020204" pitchFamily="34" charset="0"/>
                <a:ea typeface="宋体" panose="02010600030101010101" pitchFamily="2" charset="-122"/>
              </a:endParaRPr>
            </a:p>
          </p:txBody>
        </p:sp>
        <p:sp>
          <p:nvSpPr>
            <p:cNvPr id="48143" name="Text Box 14"/>
            <p:cNvSpPr/>
            <p:nvPr/>
          </p:nvSpPr>
          <p:spPr>
            <a:xfrm>
              <a:off x="601" y="2360"/>
              <a:ext cx="1201" cy="312"/>
            </a:xfrm>
            <a:prstGeom prst="rect">
              <a:avLst/>
            </a:prstGeom>
            <a:noFill/>
            <a:ln w="38100" cap="flat" cmpd="sng">
              <a:solidFill>
                <a:schemeClr val="tx2"/>
              </a:solidFill>
              <a:prstDash val="solid"/>
              <a:miter/>
              <a:headEnd type="none" w="med" len="med"/>
              <a:tailEnd type="none" w="med" len="med"/>
            </a:ln>
          </p:spPr>
          <p:txBody>
            <a:bodyPr anchor="t">
              <a:spAutoFit/>
            </a:bodyPr>
            <a:p>
              <a:pPr eaLnBrk="0" hangingPunct="0">
                <a:spcBef>
                  <a:spcPct val="50000"/>
                </a:spcBef>
              </a:pPr>
              <a:r>
                <a:rPr lang="en-US" altLang="zh-CN" sz="2400" b="1" dirty="0">
                  <a:solidFill>
                    <a:srgbClr val="009999"/>
                  </a:solidFill>
                  <a:latin typeface="Times New Roman" panose="02020603050405020304" pitchFamily="18" charset="0"/>
                  <a:ea typeface="宋体" panose="02010600030101010101" pitchFamily="2" charset="-122"/>
                  <a:sym typeface="Times New Roman" panose="02020603050405020304" pitchFamily="18" charset="0"/>
                </a:rPr>
                <a:t>MAX =A(I)</a:t>
              </a:r>
              <a:endParaRPr lang="zh-CN" altLang="en-US" dirty="0">
                <a:latin typeface="Arial" panose="020B0604020202020204" pitchFamily="34" charset="0"/>
                <a:ea typeface="宋体" panose="02010600030101010101" pitchFamily="2" charset="-122"/>
              </a:endParaRPr>
            </a:p>
          </p:txBody>
        </p:sp>
        <p:sp>
          <p:nvSpPr>
            <p:cNvPr id="48144" name="AutoShape 15"/>
            <p:cNvSpPr/>
            <p:nvPr/>
          </p:nvSpPr>
          <p:spPr>
            <a:xfrm>
              <a:off x="772" y="1336"/>
              <a:ext cx="859" cy="331"/>
            </a:xfrm>
            <a:prstGeom prst="diamond">
              <a:avLst/>
            </a:prstGeom>
            <a:noFill/>
            <a:ln w="38100" cap="flat" cmpd="sng">
              <a:solidFill>
                <a:schemeClr val="tx2"/>
              </a:solidFill>
              <a:prstDash val="solid"/>
              <a:miter/>
              <a:headEnd type="none" w="med" len="med"/>
              <a:tailEnd type="none" w="med" len="med"/>
            </a:ln>
          </p:spPr>
          <p:txBody>
            <a:bodyPr wrap="none" anchor="ctr"/>
            <a:p>
              <a:pPr eaLnBrk="0" hangingPunct="0"/>
              <a:endParaRPr lang="zh-CN" altLang="zh-CN" dirty="0">
                <a:solidFill>
                  <a:srgbClr val="009999"/>
                </a:solidFill>
                <a:latin typeface="Arial" panose="020B0604020202020204" pitchFamily="34" charset="0"/>
                <a:ea typeface="宋体" panose="02010600030101010101" pitchFamily="2" charset="-122"/>
                <a:sym typeface="Arial" panose="020B0604020202020204" pitchFamily="34" charset="0"/>
              </a:endParaRPr>
            </a:p>
          </p:txBody>
        </p:sp>
        <p:sp>
          <p:nvSpPr>
            <p:cNvPr id="48145" name="AutoShape 16"/>
            <p:cNvSpPr/>
            <p:nvPr/>
          </p:nvSpPr>
          <p:spPr>
            <a:xfrm>
              <a:off x="601" y="1832"/>
              <a:ext cx="1244" cy="373"/>
            </a:xfrm>
            <a:prstGeom prst="diamond">
              <a:avLst/>
            </a:prstGeom>
            <a:noFill/>
            <a:ln w="38100" cap="flat" cmpd="sng">
              <a:solidFill>
                <a:schemeClr val="tx2"/>
              </a:solidFill>
              <a:prstDash val="solid"/>
              <a:miter/>
              <a:headEnd type="none" w="med" len="med"/>
              <a:tailEnd type="none" w="med" len="med"/>
            </a:ln>
          </p:spPr>
          <p:txBody>
            <a:bodyPr wrap="none" anchor="ctr"/>
            <a:p>
              <a:pPr eaLnBrk="0" hangingPunct="0"/>
              <a:endParaRPr lang="zh-CN" altLang="zh-CN" dirty="0">
                <a:solidFill>
                  <a:srgbClr val="009999"/>
                </a:solidFill>
                <a:latin typeface="Arial" panose="020B0604020202020204" pitchFamily="34" charset="0"/>
                <a:ea typeface="宋体" panose="02010600030101010101" pitchFamily="2" charset="-122"/>
                <a:sym typeface="Arial" panose="020B0604020202020204" pitchFamily="34" charset="0"/>
              </a:endParaRPr>
            </a:p>
          </p:txBody>
        </p:sp>
        <p:sp>
          <p:nvSpPr>
            <p:cNvPr id="48146" name="Text Box 17"/>
            <p:cNvSpPr/>
            <p:nvPr/>
          </p:nvSpPr>
          <p:spPr>
            <a:xfrm>
              <a:off x="1030" y="1377"/>
              <a:ext cx="601" cy="288"/>
            </a:xfrm>
            <a:prstGeom prst="rect">
              <a:avLst/>
            </a:prstGeom>
            <a:noFill/>
            <a:ln w="9525">
              <a:noFill/>
            </a:ln>
          </p:spPr>
          <p:txBody>
            <a:bodyPr anchor="t">
              <a:spAutoFit/>
            </a:bodyPr>
            <a:p>
              <a:pPr eaLnBrk="0" hangingPunct="0">
                <a:spcBef>
                  <a:spcPct val="50000"/>
                </a:spcBef>
              </a:pPr>
              <a:r>
                <a:rPr lang="en-US" altLang="zh-CN" sz="2400" b="1" dirty="0">
                  <a:solidFill>
                    <a:srgbClr val="009999"/>
                  </a:solidFill>
                  <a:latin typeface="Times New Roman" panose="02020603050405020304" pitchFamily="18" charset="0"/>
                  <a:ea typeface="宋体" panose="02010600030101010101" pitchFamily="2" charset="-122"/>
                  <a:sym typeface="Times New Roman" panose="02020603050405020304" pitchFamily="18" charset="0"/>
                </a:rPr>
                <a:t>I&gt;N</a:t>
              </a:r>
              <a:endParaRPr lang="zh-CN" altLang="en-US" dirty="0">
                <a:latin typeface="Arial" panose="020B0604020202020204" pitchFamily="34" charset="0"/>
                <a:ea typeface="宋体" panose="02010600030101010101" pitchFamily="2" charset="-122"/>
              </a:endParaRPr>
            </a:p>
          </p:txBody>
        </p:sp>
        <p:sp>
          <p:nvSpPr>
            <p:cNvPr id="48147" name="Text Box 18"/>
            <p:cNvSpPr/>
            <p:nvPr/>
          </p:nvSpPr>
          <p:spPr>
            <a:xfrm>
              <a:off x="802" y="1862"/>
              <a:ext cx="1073" cy="288"/>
            </a:xfrm>
            <a:prstGeom prst="rect">
              <a:avLst/>
            </a:prstGeom>
            <a:noFill/>
            <a:ln w="9525">
              <a:noFill/>
            </a:ln>
          </p:spPr>
          <p:txBody>
            <a:bodyPr anchor="t">
              <a:spAutoFit/>
            </a:bodyPr>
            <a:p>
              <a:pPr eaLnBrk="0" hangingPunct="0">
                <a:spcBef>
                  <a:spcPct val="50000"/>
                </a:spcBef>
              </a:pPr>
              <a:r>
                <a:rPr lang="en-US" altLang="zh-CN" sz="2000" b="1" dirty="0">
                  <a:solidFill>
                    <a:srgbClr val="009999"/>
                  </a:solidFill>
                  <a:latin typeface="Times New Roman" panose="02020603050405020304" pitchFamily="18" charset="0"/>
                  <a:ea typeface="宋体" panose="02010600030101010101" pitchFamily="2" charset="-122"/>
                  <a:sym typeface="Times New Roman" panose="02020603050405020304" pitchFamily="18" charset="0"/>
                </a:rPr>
                <a:t>A(I)&gt; </a:t>
              </a:r>
              <a:r>
                <a:rPr lang="en-US" altLang="zh-CN" sz="2400" b="1" dirty="0">
                  <a:solidFill>
                    <a:srgbClr val="009999"/>
                  </a:solidFill>
                  <a:latin typeface="Times New Roman" panose="02020603050405020304" pitchFamily="18" charset="0"/>
                  <a:ea typeface="宋体" panose="02010600030101010101" pitchFamily="2" charset="-122"/>
                  <a:sym typeface="Times New Roman" panose="02020603050405020304" pitchFamily="18" charset="0"/>
                </a:rPr>
                <a:t>MAX</a:t>
              </a:r>
              <a:endParaRPr lang="zh-CN" altLang="en-US" dirty="0">
                <a:latin typeface="Arial" panose="020B0604020202020204" pitchFamily="34" charset="0"/>
                <a:ea typeface="宋体" panose="02010600030101010101" pitchFamily="2" charset="-122"/>
              </a:endParaRPr>
            </a:p>
          </p:txBody>
        </p:sp>
        <p:sp>
          <p:nvSpPr>
            <p:cNvPr id="48148" name="Line 19"/>
            <p:cNvSpPr/>
            <p:nvPr/>
          </p:nvSpPr>
          <p:spPr>
            <a:xfrm>
              <a:off x="1159" y="715"/>
              <a:ext cx="1" cy="156"/>
            </a:xfrm>
            <a:prstGeom prst="line">
              <a:avLst/>
            </a:prstGeom>
            <a:ln w="9525" cap="flat" cmpd="sng">
              <a:solidFill>
                <a:schemeClr val="tx1"/>
              </a:solidFill>
              <a:prstDash val="solid"/>
              <a:miter/>
              <a:headEnd type="none" w="med" len="med"/>
              <a:tailEnd type="triangle" w="med" len="med"/>
            </a:ln>
          </p:spPr>
        </p:sp>
        <p:sp>
          <p:nvSpPr>
            <p:cNvPr id="48149" name="Line 20"/>
            <p:cNvSpPr/>
            <p:nvPr/>
          </p:nvSpPr>
          <p:spPr>
            <a:xfrm>
              <a:off x="1201" y="1676"/>
              <a:ext cx="1" cy="156"/>
            </a:xfrm>
            <a:prstGeom prst="line">
              <a:avLst/>
            </a:prstGeom>
            <a:ln w="9525" cap="flat" cmpd="sng">
              <a:solidFill>
                <a:schemeClr val="tx1"/>
              </a:solidFill>
              <a:prstDash val="solid"/>
              <a:miter/>
              <a:headEnd type="none" w="med" len="med"/>
              <a:tailEnd type="triangle" w="med" len="med"/>
            </a:ln>
          </p:spPr>
        </p:sp>
        <p:sp>
          <p:nvSpPr>
            <p:cNvPr id="48150" name="Line 21"/>
            <p:cNvSpPr/>
            <p:nvPr/>
          </p:nvSpPr>
          <p:spPr>
            <a:xfrm>
              <a:off x="1201" y="2214"/>
              <a:ext cx="1" cy="156"/>
            </a:xfrm>
            <a:prstGeom prst="line">
              <a:avLst/>
            </a:prstGeom>
            <a:ln w="9525" cap="flat" cmpd="sng">
              <a:solidFill>
                <a:schemeClr val="tx1"/>
              </a:solidFill>
              <a:prstDash val="solid"/>
              <a:miter/>
              <a:headEnd type="none" w="med" len="med"/>
              <a:tailEnd type="triangle" w="med" len="med"/>
            </a:ln>
          </p:spPr>
        </p:sp>
        <p:sp>
          <p:nvSpPr>
            <p:cNvPr id="48151" name="Line 22"/>
            <p:cNvSpPr/>
            <p:nvPr/>
          </p:nvSpPr>
          <p:spPr>
            <a:xfrm>
              <a:off x="1201" y="2660"/>
              <a:ext cx="1" cy="196"/>
            </a:xfrm>
            <a:prstGeom prst="line">
              <a:avLst/>
            </a:prstGeom>
            <a:ln w="9525" cap="flat" cmpd="sng">
              <a:solidFill>
                <a:schemeClr val="tx1"/>
              </a:solidFill>
              <a:prstDash val="solid"/>
              <a:miter/>
              <a:headEnd type="none" w="med" len="med"/>
              <a:tailEnd type="triangle" w="med" len="med"/>
            </a:ln>
          </p:spPr>
        </p:sp>
        <p:sp>
          <p:nvSpPr>
            <p:cNvPr id="48152" name="Line 23"/>
            <p:cNvSpPr/>
            <p:nvPr/>
          </p:nvSpPr>
          <p:spPr>
            <a:xfrm>
              <a:off x="1673" y="1501"/>
              <a:ext cx="1159" cy="1"/>
            </a:xfrm>
            <a:prstGeom prst="line">
              <a:avLst/>
            </a:prstGeom>
            <a:ln w="9525" cap="flat" cmpd="sng">
              <a:solidFill>
                <a:schemeClr val="tx1"/>
              </a:solidFill>
              <a:prstDash val="solid"/>
              <a:miter/>
              <a:headEnd type="none" w="med" len="med"/>
              <a:tailEnd type="none" w="med" len="med"/>
            </a:ln>
          </p:spPr>
        </p:sp>
        <p:sp>
          <p:nvSpPr>
            <p:cNvPr id="48153" name="Line 24"/>
            <p:cNvSpPr/>
            <p:nvPr/>
          </p:nvSpPr>
          <p:spPr>
            <a:xfrm>
              <a:off x="2832" y="1501"/>
              <a:ext cx="1" cy="1697"/>
            </a:xfrm>
            <a:prstGeom prst="line">
              <a:avLst/>
            </a:prstGeom>
            <a:ln w="9525" cap="flat" cmpd="sng">
              <a:solidFill>
                <a:schemeClr val="tx1"/>
              </a:solidFill>
              <a:prstDash val="solid"/>
              <a:miter/>
              <a:headEnd type="none" w="med" len="med"/>
              <a:tailEnd type="none" w="med" len="med"/>
            </a:ln>
          </p:spPr>
        </p:sp>
        <p:sp>
          <p:nvSpPr>
            <p:cNvPr id="48154" name="Line 25"/>
            <p:cNvSpPr/>
            <p:nvPr/>
          </p:nvSpPr>
          <p:spPr>
            <a:xfrm flipH="1">
              <a:off x="1201" y="3198"/>
              <a:ext cx="1631" cy="1"/>
            </a:xfrm>
            <a:prstGeom prst="line">
              <a:avLst/>
            </a:prstGeom>
            <a:ln w="9525" cap="flat" cmpd="sng">
              <a:solidFill>
                <a:schemeClr val="tx1"/>
              </a:solidFill>
              <a:prstDash val="solid"/>
              <a:miter/>
              <a:headEnd type="none" w="med" len="med"/>
              <a:tailEnd type="none" w="med" len="med"/>
            </a:ln>
          </p:spPr>
        </p:sp>
        <p:sp>
          <p:nvSpPr>
            <p:cNvPr id="48155" name="Line 26"/>
            <p:cNvSpPr/>
            <p:nvPr/>
          </p:nvSpPr>
          <p:spPr>
            <a:xfrm flipH="1">
              <a:off x="0" y="3074"/>
              <a:ext cx="558" cy="1"/>
            </a:xfrm>
            <a:prstGeom prst="line">
              <a:avLst/>
            </a:prstGeom>
            <a:ln w="9525" cap="flat" cmpd="sng">
              <a:solidFill>
                <a:schemeClr val="tx1"/>
              </a:solidFill>
              <a:prstDash val="solid"/>
              <a:miter/>
              <a:headEnd type="none" w="med" len="med"/>
              <a:tailEnd type="none" w="med" len="med"/>
            </a:ln>
          </p:spPr>
        </p:sp>
        <p:sp>
          <p:nvSpPr>
            <p:cNvPr id="48156" name="Line 27"/>
            <p:cNvSpPr/>
            <p:nvPr/>
          </p:nvSpPr>
          <p:spPr>
            <a:xfrm>
              <a:off x="0" y="1253"/>
              <a:ext cx="1" cy="1821"/>
            </a:xfrm>
            <a:prstGeom prst="line">
              <a:avLst/>
            </a:prstGeom>
            <a:ln w="9525" cap="flat" cmpd="sng">
              <a:solidFill>
                <a:schemeClr val="tx1"/>
              </a:solidFill>
              <a:prstDash val="solid"/>
              <a:miter/>
              <a:headEnd type="none" w="med" len="med"/>
              <a:tailEnd type="none" w="med" len="med"/>
            </a:ln>
          </p:spPr>
        </p:sp>
        <p:sp>
          <p:nvSpPr>
            <p:cNvPr id="48157" name="Line 28"/>
            <p:cNvSpPr/>
            <p:nvPr/>
          </p:nvSpPr>
          <p:spPr>
            <a:xfrm>
              <a:off x="0" y="1253"/>
              <a:ext cx="1116" cy="1"/>
            </a:xfrm>
            <a:prstGeom prst="line">
              <a:avLst/>
            </a:prstGeom>
            <a:ln w="9525" cap="flat" cmpd="sng">
              <a:solidFill>
                <a:schemeClr val="tx1"/>
              </a:solidFill>
              <a:prstDash val="solid"/>
              <a:miter/>
              <a:headEnd type="none" w="med" len="med"/>
              <a:tailEnd type="triangle" w="med" len="med"/>
            </a:ln>
          </p:spPr>
        </p:sp>
        <p:sp>
          <p:nvSpPr>
            <p:cNvPr id="48158" name="Line 29"/>
            <p:cNvSpPr/>
            <p:nvPr/>
          </p:nvSpPr>
          <p:spPr>
            <a:xfrm>
              <a:off x="1845" y="2009"/>
              <a:ext cx="429" cy="1"/>
            </a:xfrm>
            <a:prstGeom prst="line">
              <a:avLst/>
            </a:prstGeom>
            <a:ln w="9525" cap="flat" cmpd="sng">
              <a:solidFill>
                <a:schemeClr val="tx1"/>
              </a:solidFill>
              <a:prstDash val="solid"/>
              <a:miter/>
              <a:headEnd type="none" w="med" len="med"/>
              <a:tailEnd type="none" w="med" len="med"/>
            </a:ln>
          </p:spPr>
        </p:sp>
        <p:sp>
          <p:nvSpPr>
            <p:cNvPr id="48159" name="Line 30"/>
            <p:cNvSpPr/>
            <p:nvPr/>
          </p:nvSpPr>
          <p:spPr>
            <a:xfrm>
              <a:off x="2274" y="1708"/>
              <a:ext cx="1" cy="1"/>
            </a:xfrm>
            <a:prstGeom prst="line">
              <a:avLst/>
            </a:prstGeom>
            <a:ln w="9525" cap="flat" cmpd="sng">
              <a:solidFill>
                <a:schemeClr val="tx1"/>
              </a:solidFill>
              <a:prstDash val="solid"/>
              <a:miter/>
              <a:headEnd type="none" w="med" len="med"/>
              <a:tailEnd type="none" w="med" len="med"/>
            </a:ln>
          </p:spPr>
        </p:sp>
        <p:sp>
          <p:nvSpPr>
            <p:cNvPr id="48160" name="Line 31"/>
            <p:cNvSpPr/>
            <p:nvPr/>
          </p:nvSpPr>
          <p:spPr>
            <a:xfrm>
              <a:off x="2274" y="1998"/>
              <a:ext cx="1" cy="786"/>
            </a:xfrm>
            <a:prstGeom prst="line">
              <a:avLst/>
            </a:prstGeom>
            <a:ln w="9525" cap="flat" cmpd="sng">
              <a:solidFill>
                <a:schemeClr val="tx1"/>
              </a:solidFill>
              <a:prstDash val="solid"/>
              <a:miter/>
              <a:headEnd type="none" w="med" len="med"/>
              <a:tailEnd type="none" w="med" len="med"/>
            </a:ln>
          </p:spPr>
        </p:sp>
        <p:sp>
          <p:nvSpPr>
            <p:cNvPr id="48161" name="Text Box 32"/>
            <p:cNvSpPr/>
            <p:nvPr/>
          </p:nvSpPr>
          <p:spPr>
            <a:xfrm>
              <a:off x="558" y="880"/>
              <a:ext cx="1201" cy="312"/>
            </a:xfrm>
            <a:prstGeom prst="rect">
              <a:avLst/>
            </a:prstGeom>
            <a:noFill/>
            <a:ln w="38100" cap="flat" cmpd="sng">
              <a:solidFill>
                <a:schemeClr val="tx2"/>
              </a:solidFill>
              <a:prstDash val="solid"/>
              <a:miter/>
              <a:headEnd type="none" w="med" len="med"/>
              <a:tailEnd type="none" w="med" len="med"/>
            </a:ln>
          </p:spPr>
          <p:txBody>
            <a:bodyPr anchor="t">
              <a:spAutoFit/>
            </a:bodyPr>
            <a:p>
              <a:pPr eaLnBrk="0" hangingPunct="0">
                <a:spcBef>
                  <a:spcPct val="50000"/>
                </a:spcBef>
              </a:pPr>
              <a:r>
                <a:rPr lang="en-US" altLang="zh-CN" sz="2400" b="1" dirty="0">
                  <a:solidFill>
                    <a:srgbClr val="009999"/>
                  </a:solidFill>
                  <a:latin typeface="Times New Roman" panose="02020603050405020304" pitchFamily="18" charset="0"/>
                  <a:ea typeface="宋体" panose="02010600030101010101" pitchFamily="2" charset="-122"/>
                  <a:sym typeface="Times New Roman" panose="02020603050405020304" pitchFamily="18" charset="0"/>
                </a:rPr>
                <a:t>           I=2</a:t>
              </a:r>
              <a:endParaRPr lang="zh-CN" altLang="en-US" dirty="0">
                <a:latin typeface="Arial" panose="020B0604020202020204" pitchFamily="34" charset="0"/>
                <a:ea typeface="宋体" panose="02010600030101010101" pitchFamily="2" charset="-122"/>
              </a:endParaRPr>
            </a:p>
          </p:txBody>
        </p:sp>
        <p:sp>
          <p:nvSpPr>
            <p:cNvPr id="48162" name="Line 33"/>
            <p:cNvSpPr/>
            <p:nvPr/>
          </p:nvSpPr>
          <p:spPr>
            <a:xfrm>
              <a:off x="1201" y="1170"/>
              <a:ext cx="1" cy="156"/>
            </a:xfrm>
            <a:prstGeom prst="line">
              <a:avLst/>
            </a:prstGeom>
            <a:ln w="9525" cap="flat" cmpd="sng">
              <a:solidFill>
                <a:schemeClr val="tx1"/>
              </a:solidFill>
              <a:prstDash val="solid"/>
              <a:miter/>
              <a:headEnd type="none" w="med" len="med"/>
              <a:tailEnd type="triangle" w="med" len="med"/>
            </a:ln>
          </p:spPr>
        </p:sp>
        <p:sp>
          <p:nvSpPr>
            <p:cNvPr id="48163" name="Line 34"/>
            <p:cNvSpPr/>
            <p:nvPr/>
          </p:nvSpPr>
          <p:spPr>
            <a:xfrm flipH="1">
              <a:off x="1244" y="2784"/>
              <a:ext cx="1030" cy="1"/>
            </a:xfrm>
            <a:prstGeom prst="line">
              <a:avLst/>
            </a:prstGeom>
            <a:ln w="9525" cap="flat" cmpd="sng">
              <a:solidFill>
                <a:schemeClr val="tx1"/>
              </a:solidFill>
              <a:prstDash val="solid"/>
              <a:miter/>
              <a:headEnd type="none" w="med" len="med"/>
              <a:tailEnd type="triangle" w="med" len="med"/>
            </a:ln>
          </p:spPr>
        </p:sp>
        <p:sp>
          <p:nvSpPr>
            <p:cNvPr id="48164" name="Text Box 35"/>
            <p:cNvSpPr/>
            <p:nvPr/>
          </p:nvSpPr>
          <p:spPr>
            <a:xfrm>
              <a:off x="1673" y="1294"/>
              <a:ext cx="258" cy="288"/>
            </a:xfrm>
            <a:prstGeom prst="rect">
              <a:avLst/>
            </a:prstGeom>
            <a:noFill/>
            <a:ln w="9525">
              <a:noFill/>
            </a:ln>
          </p:spPr>
          <p:txBody>
            <a:bodyPr anchor="t">
              <a:spAutoFit/>
            </a:bodyPr>
            <a:p>
              <a:pPr eaLnBrk="0" hangingPunct="0">
                <a:spcBef>
                  <a:spcPct val="50000"/>
                </a:spcBef>
              </a:pPr>
              <a:r>
                <a:rPr lang="en-US" altLang="zh-CN" sz="2400" b="1" dirty="0">
                  <a:solidFill>
                    <a:srgbClr val="009999"/>
                  </a:solidFill>
                  <a:latin typeface="Times New Roman" panose="02020603050405020304" pitchFamily="18" charset="0"/>
                  <a:ea typeface="宋体" panose="02010600030101010101" pitchFamily="2" charset="-122"/>
                  <a:sym typeface="Times New Roman" panose="02020603050405020304" pitchFamily="18" charset="0"/>
                </a:rPr>
                <a:t>Y</a:t>
              </a:r>
              <a:endParaRPr lang="zh-CN" altLang="en-US" dirty="0">
                <a:latin typeface="Arial" panose="020B0604020202020204" pitchFamily="34" charset="0"/>
                <a:ea typeface="宋体" panose="02010600030101010101" pitchFamily="2" charset="-122"/>
              </a:endParaRPr>
            </a:p>
          </p:txBody>
        </p:sp>
        <p:sp>
          <p:nvSpPr>
            <p:cNvPr id="48165" name="Text Box 36"/>
            <p:cNvSpPr/>
            <p:nvPr/>
          </p:nvSpPr>
          <p:spPr>
            <a:xfrm>
              <a:off x="1201" y="2163"/>
              <a:ext cx="258" cy="288"/>
            </a:xfrm>
            <a:prstGeom prst="rect">
              <a:avLst/>
            </a:prstGeom>
            <a:noFill/>
            <a:ln w="9525">
              <a:noFill/>
            </a:ln>
          </p:spPr>
          <p:txBody>
            <a:bodyPr anchor="t">
              <a:spAutoFit/>
            </a:bodyPr>
            <a:p>
              <a:pPr eaLnBrk="0" hangingPunct="0">
                <a:spcBef>
                  <a:spcPct val="50000"/>
                </a:spcBef>
              </a:pPr>
              <a:r>
                <a:rPr lang="en-US" altLang="zh-CN" sz="2400" dirty="0">
                  <a:solidFill>
                    <a:srgbClr val="009999"/>
                  </a:solidFill>
                  <a:latin typeface="Times New Roman" panose="02020603050405020304" pitchFamily="18" charset="0"/>
                  <a:ea typeface="宋体" panose="02010600030101010101" pitchFamily="2" charset="-122"/>
                  <a:sym typeface="Times New Roman" panose="02020603050405020304" pitchFamily="18" charset="0"/>
                </a:rPr>
                <a:t>Y</a:t>
              </a:r>
              <a:endParaRPr lang="zh-CN" altLang="en-US" dirty="0">
                <a:latin typeface="Arial" panose="020B0604020202020204" pitchFamily="34" charset="0"/>
                <a:ea typeface="宋体" panose="02010600030101010101" pitchFamily="2" charset="-122"/>
              </a:endParaRPr>
            </a:p>
          </p:txBody>
        </p:sp>
        <p:sp>
          <p:nvSpPr>
            <p:cNvPr id="48166" name="Text Box 37"/>
            <p:cNvSpPr/>
            <p:nvPr/>
          </p:nvSpPr>
          <p:spPr>
            <a:xfrm>
              <a:off x="1201" y="1626"/>
              <a:ext cx="258" cy="288"/>
            </a:xfrm>
            <a:prstGeom prst="rect">
              <a:avLst/>
            </a:prstGeom>
            <a:noFill/>
            <a:ln w="9525">
              <a:noFill/>
            </a:ln>
          </p:spPr>
          <p:txBody>
            <a:bodyPr anchor="t">
              <a:spAutoFit/>
            </a:bodyPr>
            <a:p>
              <a:pPr eaLnBrk="0" hangingPunct="0">
                <a:spcBef>
                  <a:spcPct val="50000"/>
                </a:spcBef>
              </a:pPr>
              <a:r>
                <a:rPr lang="en-US" altLang="zh-CN" sz="2400" dirty="0">
                  <a:solidFill>
                    <a:srgbClr val="009999"/>
                  </a:solidFill>
                  <a:latin typeface="Times New Roman" panose="02020603050405020304" pitchFamily="18" charset="0"/>
                  <a:ea typeface="宋体" panose="02010600030101010101" pitchFamily="2" charset="-122"/>
                  <a:sym typeface="Times New Roman" panose="02020603050405020304" pitchFamily="18" charset="0"/>
                </a:rPr>
                <a:t>N</a:t>
              </a:r>
              <a:endParaRPr lang="zh-CN" altLang="en-US" dirty="0">
                <a:latin typeface="Arial" panose="020B0604020202020204" pitchFamily="34" charset="0"/>
                <a:ea typeface="宋体" panose="02010600030101010101" pitchFamily="2" charset="-122"/>
              </a:endParaRPr>
            </a:p>
          </p:txBody>
        </p:sp>
        <p:sp>
          <p:nvSpPr>
            <p:cNvPr id="48167" name="Text Box 38"/>
            <p:cNvSpPr/>
            <p:nvPr/>
          </p:nvSpPr>
          <p:spPr>
            <a:xfrm>
              <a:off x="1845" y="1790"/>
              <a:ext cx="258" cy="288"/>
            </a:xfrm>
            <a:prstGeom prst="rect">
              <a:avLst/>
            </a:prstGeom>
            <a:noFill/>
            <a:ln w="9525">
              <a:noFill/>
            </a:ln>
          </p:spPr>
          <p:txBody>
            <a:bodyPr anchor="t">
              <a:spAutoFit/>
            </a:bodyPr>
            <a:p>
              <a:pPr eaLnBrk="0" hangingPunct="0">
                <a:spcBef>
                  <a:spcPct val="50000"/>
                </a:spcBef>
              </a:pPr>
              <a:r>
                <a:rPr lang="en-US" altLang="zh-CN" sz="2400" b="1" dirty="0">
                  <a:solidFill>
                    <a:srgbClr val="009999"/>
                  </a:solidFill>
                  <a:latin typeface="Times New Roman" panose="02020603050405020304" pitchFamily="18" charset="0"/>
                  <a:ea typeface="宋体" panose="02010600030101010101" pitchFamily="2" charset="-122"/>
                  <a:sym typeface="Times New Roman" panose="02020603050405020304" pitchFamily="18" charset="0"/>
                </a:rPr>
                <a:t>N</a:t>
              </a:r>
              <a:endParaRPr lang="zh-CN" altLang="en-US" dirty="0">
                <a:latin typeface="Arial" panose="020B0604020202020204" pitchFamily="34" charset="0"/>
                <a:ea typeface="宋体" panose="02010600030101010101" pitchFamily="2" charset="-122"/>
              </a:endParaRPr>
            </a:p>
          </p:txBody>
        </p:sp>
      </p:grpSp>
      <p:sp>
        <p:nvSpPr>
          <p:cNvPr id="48168" name="Rectangle 40"/>
          <p:cNvSpPr/>
          <p:nvPr/>
        </p:nvSpPr>
        <p:spPr>
          <a:xfrm>
            <a:off x="152400" y="1371600"/>
            <a:ext cx="4191000" cy="4953000"/>
          </a:xfrm>
          <a:prstGeom prst="rect">
            <a:avLst/>
          </a:prstGeom>
          <a:noFill/>
          <a:ln w="38100" cap="flat" cmpd="sng">
            <a:solidFill>
              <a:schemeClr val="tx2"/>
            </a:solidFill>
            <a:prstDash val="solid"/>
            <a:miter/>
            <a:headEnd type="none" w="med" len="med"/>
            <a:tailEnd type="none" w="med" len="med"/>
          </a:ln>
        </p:spPr>
        <p:txBody>
          <a:bodyPr wrap="none" anchor="ctr"/>
          <a:p>
            <a:pPr algn="ctr" eaLnBrk="0" hangingPunct="0"/>
            <a:endParaRPr lang="zh-CN" altLang="zh-CN" dirty="0">
              <a:solidFill>
                <a:srgbClr val="009999"/>
              </a:solidFill>
              <a:latin typeface="Arial" panose="020B0604020202020204" pitchFamily="34" charset="0"/>
              <a:ea typeface="宋体" panose="02010600030101010101" pitchFamily="2" charset="-122"/>
              <a:sym typeface="Arial" panose="020B0604020202020204" pitchFamily="34" charset="0"/>
            </a:endParaRPr>
          </a:p>
        </p:txBody>
      </p:sp>
      <p:sp>
        <p:nvSpPr>
          <p:cNvPr id="48169" name="Line 41"/>
          <p:cNvSpPr/>
          <p:nvPr/>
        </p:nvSpPr>
        <p:spPr>
          <a:xfrm>
            <a:off x="152400" y="2990850"/>
            <a:ext cx="4191000" cy="0"/>
          </a:xfrm>
          <a:prstGeom prst="line">
            <a:avLst/>
          </a:prstGeom>
          <a:ln w="38100" cap="flat" cmpd="sng">
            <a:solidFill>
              <a:schemeClr val="tx2"/>
            </a:solidFill>
            <a:prstDash val="solid"/>
            <a:miter/>
            <a:headEnd type="none" w="med" len="med"/>
            <a:tailEnd type="none" w="med" len="med"/>
          </a:ln>
        </p:spPr>
      </p:sp>
      <p:sp>
        <p:nvSpPr>
          <p:cNvPr id="48170" name="Text Box 42"/>
          <p:cNvSpPr/>
          <p:nvPr/>
        </p:nvSpPr>
        <p:spPr>
          <a:xfrm>
            <a:off x="1066800" y="1981200"/>
            <a:ext cx="2308225" cy="457200"/>
          </a:xfrm>
          <a:prstGeom prst="rect">
            <a:avLst/>
          </a:prstGeom>
          <a:noFill/>
          <a:ln w="9525">
            <a:noFill/>
          </a:ln>
        </p:spPr>
        <p:txBody>
          <a:bodyPr anchor="t">
            <a:spAutoFit/>
          </a:bodyPr>
          <a:p>
            <a:pPr eaLnBrk="0" hangingPunct="0">
              <a:spcBef>
                <a:spcPct val="50000"/>
              </a:spcBef>
            </a:pPr>
            <a:r>
              <a:rPr lang="zh-CN" altLang="en-US" sz="2400" b="1" dirty="0">
                <a:solidFill>
                  <a:srgbClr val="009999"/>
                </a:solidFill>
                <a:latin typeface="Times New Roman" panose="02020603050405020304" pitchFamily="18" charset="0"/>
                <a:ea typeface="宋体" panose="02010600030101010101" pitchFamily="2" charset="-122"/>
                <a:sym typeface="Times New Roman" panose="02020603050405020304" pitchFamily="18" charset="0"/>
              </a:rPr>
              <a:t>取</a:t>
            </a:r>
            <a:r>
              <a:rPr lang="en-US" altLang="zh-CN" sz="2400" b="1" dirty="0">
                <a:solidFill>
                  <a:srgbClr val="009999"/>
                </a:solidFill>
                <a:latin typeface="Times New Roman" panose="02020603050405020304" pitchFamily="18" charset="0"/>
                <a:ea typeface="宋体" panose="02010600030101010101" pitchFamily="2" charset="-122"/>
                <a:sym typeface="Times New Roman" panose="02020603050405020304" pitchFamily="18" charset="0"/>
              </a:rPr>
              <a:t>MAX=A(1)</a:t>
            </a:r>
            <a:endParaRPr lang="zh-CN" altLang="en-US" dirty="0">
              <a:latin typeface="Arial" panose="020B0604020202020204" pitchFamily="34" charset="0"/>
              <a:ea typeface="宋体" panose="02010600030101010101" pitchFamily="2" charset="-122"/>
            </a:endParaRPr>
          </a:p>
        </p:txBody>
      </p:sp>
      <p:sp>
        <p:nvSpPr>
          <p:cNvPr id="48171" name="Text Box 43"/>
          <p:cNvSpPr/>
          <p:nvPr/>
        </p:nvSpPr>
        <p:spPr>
          <a:xfrm>
            <a:off x="307975" y="3181350"/>
            <a:ext cx="3568700" cy="457200"/>
          </a:xfrm>
          <a:prstGeom prst="rect">
            <a:avLst/>
          </a:prstGeom>
          <a:noFill/>
          <a:ln w="9525">
            <a:noFill/>
          </a:ln>
        </p:spPr>
        <p:txBody>
          <a:bodyPr anchor="t">
            <a:spAutoFit/>
          </a:bodyPr>
          <a:p>
            <a:pPr eaLnBrk="0" hangingPunct="0">
              <a:spcBef>
                <a:spcPct val="50000"/>
              </a:spcBef>
            </a:pPr>
            <a:r>
              <a:rPr lang="en-US" altLang="zh-CN" sz="2400" b="1" dirty="0">
                <a:solidFill>
                  <a:srgbClr val="009999"/>
                </a:solidFill>
                <a:latin typeface="Times New Roman" panose="02020603050405020304" pitchFamily="18" charset="0"/>
                <a:ea typeface="宋体" panose="02010600030101010101" pitchFamily="2" charset="-122"/>
                <a:sym typeface="Times New Roman" panose="02020603050405020304" pitchFamily="18" charset="0"/>
              </a:rPr>
              <a:t> I=2   TO   N  STEP 1</a:t>
            </a:r>
            <a:endParaRPr lang="zh-CN" altLang="en-US" dirty="0">
              <a:latin typeface="Arial" panose="020B0604020202020204" pitchFamily="34" charset="0"/>
              <a:ea typeface="宋体" panose="02010600030101010101" pitchFamily="2" charset="-122"/>
            </a:endParaRPr>
          </a:p>
        </p:txBody>
      </p:sp>
      <p:sp>
        <p:nvSpPr>
          <p:cNvPr id="48172" name="Text Box 44"/>
          <p:cNvSpPr/>
          <p:nvPr/>
        </p:nvSpPr>
        <p:spPr>
          <a:xfrm>
            <a:off x="1704975" y="3943350"/>
            <a:ext cx="2251075" cy="457200"/>
          </a:xfrm>
          <a:prstGeom prst="rect">
            <a:avLst/>
          </a:prstGeom>
          <a:noFill/>
          <a:ln w="9525">
            <a:noFill/>
          </a:ln>
        </p:spPr>
        <p:txBody>
          <a:bodyPr anchor="t">
            <a:spAutoFit/>
          </a:bodyPr>
          <a:p>
            <a:pPr eaLnBrk="0" hangingPunct="0">
              <a:spcBef>
                <a:spcPct val="50000"/>
              </a:spcBef>
            </a:pPr>
            <a:r>
              <a:rPr lang="en-US" altLang="zh-CN" sz="2400" b="1" dirty="0">
                <a:solidFill>
                  <a:srgbClr val="009999"/>
                </a:solidFill>
                <a:latin typeface="Times New Roman" panose="02020603050405020304" pitchFamily="18" charset="0"/>
                <a:ea typeface="宋体" panose="02010600030101010101" pitchFamily="2" charset="-122"/>
                <a:sym typeface="Times New Roman" panose="02020603050405020304" pitchFamily="18" charset="0"/>
              </a:rPr>
              <a:t>A</a:t>
            </a:r>
            <a:r>
              <a:rPr lang="zh-CN" altLang="en-US" sz="2400" b="1" dirty="0">
                <a:solidFill>
                  <a:srgbClr val="009999"/>
                </a:solidFill>
                <a:latin typeface="Times New Roman" panose="02020603050405020304" pitchFamily="18" charset="0"/>
                <a:ea typeface="宋体" panose="02010600030101010101" pitchFamily="2" charset="-122"/>
                <a:sym typeface="Times New Roman" panose="02020603050405020304" pitchFamily="18" charset="0"/>
              </a:rPr>
              <a:t>（</a:t>
            </a:r>
            <a:r>
              <a:rPr lang="en-US" altLang="zh-CN" sz="2400" b="1" dirty="0">
                <a:solidFill>
                  <a:srgbClr val="009999"/>
                </a:solidFill>
                <a:latin typeface="Times New Roman" panose="02020603050405020304" pitchFamily="18" charset="0"/>
                <a:ea typeface="宋体" panose="02010600030101010101" pitchFamily="2" charset="-122"/>
                <a:sym typeface="Times New Roman" panose="02020603050405020304" pitchFamily="18" charset="0"/>
              </a:rPr>
              <a:t>I</a:t>
            </a:r>
            <a:r>
              <a:rPr lang="zh-CN" altLang="en-US" sz="2400" b="1" dirty="0">
                <a:solidFill>
                  <a:srgbClr val="009999"/>
                </a:solidFill>
                <a:latin typeface="Times New Roman" panose="02020603050405020304" pitchFamily="18" charset="0"/>
                <a:ea typeface="宋体" panose="02010600030101010101" pitchFamily="2" charset="-122"/>
                <a:sym typeface="Times New Roman" panose="02020603050405020304" pitchFamily="18" charset="0"/>
              </a:rPr>
              <a:t>）</a:t>
            </a:r>
            <a:r>
              <a:rPr lang="en-US" altLang="zh-CN" sz="2400" b="1" dirty="0">
                <a:solidFill>
                  <a:srgbClr val="009999"/>
                </a:solidFill>
                <a:latin typeface="Times New Roman" panose="02020603050405020304" pitchFamily="18" charset="0"/>
                <a:ea typeface="宋体" panose="02010600030101010101" pitchFamily="2" charset="-122"/>
                <a:sym typeface="Times New Roman" panose="02020603050405020304" pitchFamily="18" charset="0"/>
              </a:rPr>
              <a:t>&gt;MAX</a:t>
            </a:r>
            <a:endParaRPr lang="zh-CN" altLang="en-US" dirty="0">
              <a:latin typeface="Arial" panose="020B0604020202020204" pitchFamily="34" charset="0"/>
              <a:ea typeface="宋体" panose="02010600030101010101" pitchFamily="2" charset="-122"/>
            </a:endParaRPr>
          </a:p>
        </p:txBody>
      </p:sp>
      <p:sp>
        <p:nvSpPr>
          <p:cNvPr id="48173" name="Text Box 45"/>
          <p:cNvSpPr/>
          <p:nvPr/>
        </p:nvSpPr>
        <p:spPr>
          <a:xfrm>
            <a:off x="1238250" y="4324350"/>
            <a:ext cx="466725" cy="457200"/>
          </a:xfrm>
          <a:prstGeom prst="rect">
            <a:avLst/>
          </a:prstGeom>
          <a:noFill/>
          <a:ln w="9525">
            <a:noFill/>
          </a:ln>
        </p:spPr>
        <p:txBody>
          <a:bodyPr anchor="t">
            <a:spAutoFit/>
          </a:bodyPr>
          <a:p>
            <a:pPr eaLnBrk="0" hangingPunct="0">
              <a:spcBef>
                <a:spcPct val="50000"/>
              </a:spcBef>
            </a:pPr>
            <a:r>
              <a:rPr lang="en-US" altLang="zh-CN" sz="2400" b="1" dirty="0">
                <a:solidFill>
                  <a:srgbClr val="009999"/>
                </a:solidFill>
                <a:latin typeface="Times New Roman" panose="02020603050405020304" pitchFamily="18" charset="0"/>
                <a:ea typeface="宋体" panose="02010600030101010101" pitchFamily="2" charset="-122"/>
                <a:sym typeface="Times New Roman" panose="02020603050405020304" pitchFamily="18" charset="0"/>
              </a:rPr>
              <a:t>T</a:t>
            </a:r>
            <a:endParaRPr lang="zh-CN" altLang="en-US" dirty="0">
              <a:latin typeface="Arial" panose="020B0604020202020204" pitchFamily="34" charset="0"/>
              <a:ea typeface="宋体" panose="02010600030101010101" pitchFamily="2" charset="-122"/>
            </a:endParaRPr>
          </a:p>
        </p:txBody>
      </p:sp>
      <p:sp>
        <p:nvSpPr>
          <p:cNvPr id="48174" name="Text Box 46"/>
          <p:cNvSpPr/>
          <p:nvPr/>
        </p:nvSpPr>
        <p:spPr>
          <a:xfrm>
            <a:off x="1177925" y="5410200"/>
            <a:ext cx="2251075" cy="457200"/>
          </a:xfrm>
          <a:prstGeom prst="rect">
            <a:avLst/>
          </a:prstGeom>
          <a:noFill/>
          <a:ln w="9525">
            <a:noFill/>
          </a:ln>
        </p:spPr>
        <p:txBody>
          <a:bodyPr anchor="t">
            <a:spAutoFit/>
          </a:bodyPr>
          <a:p>
            <a:pPr eaLnBrk="0" hangingPunct="0">
              <a:spcBef>
                <a:spcPct val="50000"/>
              </a:spcBef>
            </a:pPr>
            <a:r>
              <a:rPr lang="en-US" altLang="zh-CN" sz="2400" b="1" dirty="0">
                <a:solidFill>
                  <a:srgbClr val="009999"/>
                </a:solidFill>
                <a:latin typeface="Times New Roman" panose="02020603050405020304" pitchFamily="18" charset="0"/>
                <a:ea typeface="宋体" panose="02010600030101010101" pitchFamily="2" charset="-122"/>
                <a:sym typeface="Times New Roman" panose="02020603050405020304" pitchFamily="18" charset="0"/>
              </a:rPr>
              <a:t>MAX=A(I)</a:t>
            </a:r>
            <a:endParaRPr lang="zh-CN" altLang="en-US" dirty="0">
              <a:latin typeface="Arial" panose="020B0604020202020204" pitchFamily="34" charset="0"/>
              <a:ea typeface="宋体" panose="02010600030101010101" pitchFamily="2" charset="-122"/>
            </a:endParaRPr>
          </a:p>
        </p:txBody>
      </p:sp>
      <p:sp>
        <p:nvSpPr>
          <p:cNvPr id="48175" name="Line 47"/>
          <p:cNvSpPr/>
          <p:nvPr/>
        </p:nvSpPr>
        <p:spPr>
          <a:xfrm>
            <a:off x="1162050" y="3943350"/>
            <a:ext cx="3181350" cy="0"/>
          </a:xfrm>
          <a:prstGeom prst="line">
            <a:avLst/>
          </a:prstGeom>
          <a:ln w="38100" cap="flat" cmpd="sng">
            <a:solidFill>
              <a:schemeClr val="tx2"/>
            </a:solidFill>
            <a:prstDash val="solid"/>
            <a:miter/>
            <a:headEnd type="none" w="med" len="med"/>
            <a:tailEnd type="none" w="med" len="med"/>
          </a:ln>
        </p:spPr>
      </p:sp>
      <p:sp>
        <p:nvSpPr>
          <p:cNvPr id="48176" name="Line 48"/>
          <p:cNvSpPr/>
          <p:nvPr/>
        </p:nvSpPr>
        <p:spPr>
          <a:xfrm flipH="1">
            <a:off x="1131888" y="3943350"/>
            <a:ext cx="1587" cy="2381250"/>
          </a:xfrm>
          <a:prstGeom prst="line">
            <a:avLst/>
          </a:prstGeom>
          <a:ln w="38100" cap="flat" cmpd="sng">
            <a:solidFill>
              <a:schemeClr val="tx2"/>
            </a:solidFill>
            <a:prstDash val="solid"/>
            <a:miter/>
            <a:headEnd type="none" w="med" len="med"/>
            <a:tailEnd type="none" w="med" len="med"/>
          </a:ln>
        </p:spPr>
      </p:sp>
      <p:sp>
        <p:nvSpPr>
          <p:cNvPr id="48177" name="Line 49"/>
          <p:cNvSpPr/>
          <p:nvPr/>
        </p:nvSpPr>
        <p:spPr>
          <a:xfrm>
            <a:off x="1162050" y="4895850"/>
            <a:ext cx="3181350" cy="0"/>
          </a:xfrm>
          <a:prstGeom prst="line">
            <a:avLst/>
          </a:prstGeom>
          <a:ln w="38100" cap="flat" cmpd="sng">
            <a:solidFill>
              <a:schemeClr val="tx2"/>
            </a:solidFill>
            <a:prstDash val="solid"/>
            <a:miter/>
            <a:headEnd type="none" w="med" len="med"/>
            <a:tailEnd type="none" w="med" len="med"/>
          </a:ln>
        </p:spPr>
      </p:sp>
      <p:sp>
        <p:nvSpPr>
          <p:cNvPr id="48178" name="Line 50"/>
          <p:cNvSpPr/>
          <p:nvPr/>
        </p:nvSpPr>
        <p:spPr>
          <a:xfrm>
            <a:off x="1162050" y="3943350"/>
            <a:ext cx="1241425" cy="952500"/>
          </a:xfrm>
          <a:prstGeom prst="line">
            <a:avLst/>
          </a:prstGeom>
          <a:ln w="38100" cap="flat" cmpd="sng">
            <a:solidFill>
              <a:schemeClr val="tx2"/>
            </a:solidFill>
            <a:prstDash val="solid"/>
            <a:miter/>
            <a:headEnd type="none" w="med" len="med"/>
            <a:tailEnd type="none" w="med" len="med"/>
          </a:ln>
        </p:spPr>
      </p:sp>
      <p:sp>
        <p:nvSpPr>
          <p:cNvPr id="48179" name="Line 51"/>
          <p:cNvSpPr/>
          <p:nvPr/>
        </p:nvSpPr>
        <p:spPr>
          <a:xfrm flipH="1">
            <a:off x="3178175" y="3943350"/>
            <a:ext cx="1087438" cy="952500"/>
          </a:xfrm>
          <a:prstGeom prst="line">
            <a:avLst/>
          </a:prstGeom>
          <a:ln w="38100" cap="flat" cmpd="sng">
            <a:solidFill>
              <a:schemeClr val="tx2"/>
            </a:solidFill>
            <a:prstDash val="solid"/>
            <a:miter/>
            <a:headEnd type="none" w="med" len="med"/>
            <a:tailEnd type="none" w="med" len="med"/>
          </a:ln>
        </p:spPr>
      </p:sp>
      <p:sp>
        <p:nvSpPr>
          <p:cNvPr id="48180" name="Line 52"/>
          <p:cNvSpPr/>
          <p:nvPr/>
        </p:nvSpPr>
        <p:spPr>
          <a:xfrm>
            <a:off x="2765425" y="4876800"/>
            <a:ext cx="0" cy="1428750"/>
          </a:xfrm>
          <a:prstGeom prst="line">
            <a:avLst/>
          </a:prstGeom>
          <a:ln w="38100" cap="flat" cmpd="sng">
            <a:solidFill>
              <a:schemeClr val="tx2"/>
            </a:solidFill>
            <a:prstDash val="solid"/>
            <a:miter/>
            <a:headEnd type="none" w="med" len="med"/>
            <a:tailEnd type="none" w="med" len="med"/>
          </a:ln>
        </p:spPr>
      </p:sp>
      <p:sp>
        <p:nvSpPr>
          <p:cNvPr id="48181" name="Text Box 53"/>
          <p:cNvSpPr/>
          <p:nvPr/>
        </p:nvSpPr>
        <p:spPr>
          <a:xfrm>
            <a:off x="3565525" y="4384675"/>
            <a:ext cx="354013" cy="457200"/>
          </a:xfrm>
          <a:prstGeom prst="rect">
            <a:avLst/>
          </a:prstGeom>
          <a:noFill/>
          <a:ln w="9525">
            <a:noFill/>
          </a:ln>
        </p:spPr>
        <p:txBody>
          <a:bodyPr wrap="none" anchor="t">
            <a:spAutoFit/>
          </a:bodyPr>
          <a:p>
            <a:pPr algn="r" eaLnBrk="0" hangingPunct="0"/>
            <a:r>
              <a:rPr lang="en-US" altLang="zh-CN" sz="2400" dirty="0">
                <a:solidFill>
                  <a:srgbClr val="009999"/>
                </a:solidFill>
                <a:latin typeface="Times New Roman" panose="02020603050405020304" pitchFamily="18" charset="0"/>
                <a:ea typeface="宋体" panose="02010600030101010101" pitchFamily="2" charset="-122"/>
                <a:sym typeface="Times New Roman" panose="02020603050405020304" pitchFamily="18" charset="0"/>
              </a:rPr>
              <a:t>F</a:t>
            </a:r>
            <a:endParaRPr lang="en-US" altLang="zh-CN" sz="2400" u="sng" dirty="0">
              <a:solidFill>
                <a:srgbClr val="009999"/>
              </a:solidFill>
              <a:latin typeface="Times New Roman" panose="02020603050405020304" pitchFamily="18" charset="0"/>
              <a:ea typeface="宋体" panose="02010600030101010101" pitchFamily="2" charset="-122"/>
              <a:sym typeface="Times New Roman" panose="02020603050405020304" pitchFamily="18" charset="0"/>
            </a:endParaRPr>
          </a:p>
        </p:txBody>
      </p:sp>
    </p:spTree>
  </p:cSld>
  <p:clrMapOvr>
    <a:masterClrMapping/>
  </p:clrMapOvr>
  <p:transition>
    <p:strips dir="rd"/>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9153" name="日期占位符 3"/>
          <p:cNvSpPr>
            <a:spLocks noGrp="1"/>
          </p:cNvSpPr>
          <p:nvPr>
            <p:ph type="dt" sz="half" idx="10"/>
          </p:nvPr>
        </p:nvSpPr>
        <p:spPr>
          <a:ln/>
        </p:spPr>
        <p:txBody>
          <a:bodyPr wrap="none" lIns="92075" tIns="46038" rIns="92075" bIns="46038" anchor="ctr"/>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fld id="{BB962C8B-B14F-4D97-AF65-F5344CB8AC3E}" type="datetime1">
              <a:rPr lang="zh-CN" altLang="en-US" sz="1400" dirty="0">
                <a:solidFill>
                  <a:schemeClr val="hlink"/>
                </a:solidFill>
              </a:rPr>
            </a:fld>
            <a:endParaRPr lang="zh-CN" altLang="en-US" sz="1400" dirty="0">
              <a:solidFill>
                <a:schemeClr val="hlink"/>
              </a:solidFill>
            </a:endParaRPr>
          </a:p>
        </p:txBody>
      </p:sp>
      <p:sp>
        <p:nvSpPr>
          <p:cNvPr id="49154" name="灯片编号占位符 5"/>
          <p:cNvSpPr>
            <a:spLocks noGrp="1"/>
          </p:cNvSpPr>
          <p:nvPr/>
        </p:nvSpPr>
        <p:spPr>
          <a:xfrm>
            <a:off x="7010400" y="6248400"/>
            <a:ext cx="1905000" cy="457200"/>
          </a:xfrm>
          <a:prstGeom prst="rect">
            <a:avLst/>
          </a:prstGeom>
          <a:noFill/>
          <a:ln w="9525">
            <a:noFill/>
          </a:ln>
        </p:spPr>
        <p:txBody>
          <a:bodyPr lIns="92075" tIns="46038" rIns="92075" bIns="46038" anchor="t"/>
          <a:p>
            <a:pPr eaLnBrk="0" hangingPunct="0"/>
            <a:fld id="{9A0DB2DC-4C9A-4742-B13C-FB6460FD3503}" type="slidenum">
              <a:rPr lang="en-US" altLang="zh-CN" dirty="0">
                <a:latin typeface="Arial" panose="020B0604020202020204" pitchFamily="34" charset="0"/>
                <a:ea typeface="宋体" panose="02010600030101010101" pitchFamily="2" charset="-122"/>
              </a:rPr>
            </a:fld>
            <a:endParaRPr lang="en-US" altLang="zh-CN" dirty="0">
              <a:latin typeface="Arial" panose="020B0604020202020204" pitchFamily="34" charset="0"/>
              <a:ea typeface="宋体" panose="02010600030101010101" pitchFamily="2" charset="-122"/>
            </a:endParaRPr>
          </a:p>
        </p:txBody>
      </p:sp>
      <p:sp>
        <p:nvSpPr>
          <p:cNvPr id="48131" name="Line 2"/>
          <p:cNvSpPr/>
          <p:nvPr/>
        </p:nvSpPr>
        <p:spPr>
          <a:xfrm>
            <a:off x="914400" y="1219200"/>
            <a:ext cx="3175" cy="3048000"/>
          </a:xfrm>
          <a:prstGeom prst="line">
            <a:avLst/>
          </a:prstGeom>
          <a:ln w="38100" cap="flat" cmpd="sng">
            <a:solidFill>
              <a:schemeClr val="tx2"/>
            </a:solidFill>
            <a:prstDash val="solid"/>
            <a:miter/>
            <a:headEnd type="none" w="med" len="med"/>
            <a:tailEnd type="none" w="med" len="med"/>
          </a:ln>
        </p:spPr>
      </p:sp>
      <p:sp>
        <p:nvSpPr>
          <p:cNvPr id="48132" name="Text Box 3"/>
          <p:cNvSpPr/>
          <p:nvPr/>
        </p:nvSpPr>
        <p:spPr>
          <a:xfrm>
            <a:off x="914400" y="1546225"/>
            <a:ext cx="2346325" cy="557213"/>
          </a:xfrm>
          <a:prstGeom prst="rect">
            <a:avLst/>
          </a:prstGeom>
          <a:noFill/>
          <a:ln w="38100" cap="flat" cmpd="sng">
            <a:solidFill>
              <a:schemeClr val="tx2"/>
            </a:solidFill>
            <a:prstDash val="solid"/>
            <a:miter/>
            <a:headEnd type="none" w="med" len="med"/>
            <a:tailEnd type="none" w="med" len="med"/>
          </a:ln>
        </p:spPr>
        <p:txBody>
          <a:bodyPr anchor="t">
            <a:spAutoFit/>
          </a:bodyPr>
          <a:p>
            <a:pPr eaLnBrk="0" hangingPunct="0">
              <a:spcBef>
                <a:spcPct val="50000"/>
              </a:spcBef>
            </a:pPr>
            <a:r>
              <a:rPr lang="en-US" altLang="zh-CN" sz="2800" b="1" dirty="0">
                <a:solidFill>
                  <a:srgbClr val="009999"/>
                </a:solidFill>
                <a:latin typeface="Times New Roman" panose="02020603050405020304" pitchFamily="18" charset="0"/>
                <a:ea typeface="宋体" panose="02010600030101010101" pitchFamily="2" charset="-122"/>
                <a:sym typeface="Times New Roman" panose="02020603050405020304" pitchFamily="18" charset="0"/>
              </a:rPr>
              <a:t>MAX=A(1)</a:t>
            </a:r>
            <a:endParaRPr lang="zh-CN" altLang="en-US" dirty="0">
              <a:latin typeface="Arial" panose="020B0604020202020204" pitchFamily="34" charset="0"/>
              <a:ea typeface="宋体" panose="02010600030101010101" pitchFamily="2" charset="-122"/>
            </a:endParaRPr>
          </a:p>
        </p:txBody>
      </p:sp>
      <p:sp>
        <p:nvSpPr>
          <p:cNvPr id="48133" name="Text Box 4"/>
          <p:cNvSpPr/>
          <p:nvPr/>
        </p:nvSpPr>
        <p:spPr>
          <a:xfrm>
            <a:off x="914400" y="2852738"/>
            <a:ext cx="2346325" cy="557212"/>
          </a:xfrm>
          <a:prstGeom prst="rect">
            <a:avLst/>
          </a:prstGeom>
          <a:noFill/>
          <a:ln w="38100" cap="flat" cmpd="sng">
            <a:solidFill>
              <a:schemeClr val="tx2"/>
            </a:solidFill>
            <a:prstDash val="solid"/>
            <a:miter/>
            <a:headEnd type="none" w="med" len="med"/>
            <a:tailEnd type="none" w="med" len="med"/>
          </a:ln>
        </p:spPr>
        <p:txBody>
          <a:bodyPr anchor="t">
            <a:spAutoFit/>
          </a:bodyPr>
          <a:p>
            <a:pPr eaLnBrk="0" hangingPunct="0">
              <a:spcBef>
                <a:spcPct val="50000"/>
              </a:spcBef>
            </a:pPr>
            <a:r>
              <a:rPr lang="en-US" altLang="zh-CN" sz="2800" b="1" dirty="0">
                <a:solidFill>
                  <a:srgbClr val="009999"/>
                </a:solidFill>
                <a:latin typeface="Times New Roman" panose="02020603050405020304" pitchFamily="18" charset="0"/>
                <a:ea typeface="宋体" panose="02010600030101010101" pitchFamily="2" charset="-122"/>
                <a:sym typeface="Times New Roman" panose="02020603050405020304" pitchFamily="18" charset="0"/>
              </a:rPr>
              <a:t>I=2</a:t>
            </a:r>
            <a:r>
              <a:rPr lang="zh-CN" altLang="en-US" sz="2800" b="1" dirty="0">
                <a:solidFill>
                  <a:srgbClr val="009999"/>
                </a:solidFill>
                <a:latin typeface="Times New Roman" panose="02020603050405020304" pitchFamily="18" charset="0"/>
                <a:ea typeface="宋体" panose="02010600030101010101" pitchFamily="2" charset="-122"/>
                <a:sym typeface="Times New Roman" panose="02020603050405020304" pitchFamily="18" charset="0"/>
              </a:rPr>
              <a:t>，</a:t>
            </a:r>
            <a:r>
              <a:rPr lang="en-US" altLang="zh-CN" sz="2800" b="1" dirty="0">
                <a:solidFill>
                  <a:srgbClr val="009999"/>
                </a:solidFill>
                <a:latin typeface="Times New Roman" panose="02020603050405020304" pitchFamily="18" charset="0"/>
                <a:ea typeface="宋体" panose="02010600030101010101" pitchFamily="2" charset="-122"/>
                <a:sym typeface="Times New Roman" panose="02020603050405020304" pitchFamily="18" charset="0"/>
              </a:rPr>
              <a:t>N</a:t>
            </a:r>
            <a:r>
              <a:rPr lang="zh-CN" altLang="en-US" sz="2800" b="1" dirty="0">
                <a:solidFill>
                  <a:srgbClr val="009999"/>
                </a:solidFill>
                <a:latin typeface="Times New Roman" panose="02020603050405020304" pitchFamily="18" charset="0"/>
                <a:ea typeface="宋体" panose="02010600030101010101" pitchFamily="2" charset="-122"/>
                <a:sym typeface="Times New Roman" panose="02020603050405020304" pitchFamily="18" charset="0"/>
              </a:rPr>
              <a:t>，</a:t>
            </a:r>
            <a:r>
              <a:rPr lang="en-US" altLang="zh-CN" sz="2800" b="1" dirty="0">
                <a:solidFill>
                  <a:srgbClr val="009999"/>
                </a:solidFill>
                <a:latin typeface="Times New Roman" panose="02020603050405020304" pitchFamily="18" charset="0"/>
                <a:ea typeface="宋体" panose="02010600030101010101" pitchFamily="2" charset="-122"/>
                <a:sym typeface="Times New Roman" panose="02020603050405020304" pitchFamily="18" charset="0"/>
              </a:rPr>
              <a:t>1</a:t>
            </a:r>
            <a:endParaRPr lang="zh-CN" altLang="en-US" dirty="0">
              <a:latin typeface="Arial" panose="020B0604020202020204" pitchFamily="34" charset="0"/>
              <a:ea typeface="宋体" panose="02010600030101010101" pitchFamily="2" charset="-122"/>
            </a:endParaRPr>
          </a:p>
        </p:txBody>
      </p:sp>
      <p:sp>
        <p:nvSpPr>
          <p:cNvPr id="48134" name="Line 5"/>
          <p:cNvSpPr/>
          <p:nvPr/>
        </p:nvSpPr>
        <p:spPr>
          <a:xfrm>
            <a:off x="3124200" y="2879725"/>
            <a:ext cx="0" cy="488950"/>
          </a:xfrm>
          <a:prstGeom prst="line">
            <a:avLst/>
          </a:prstGeom>
          <a:ln w="38100" cap="flat" cmpd="sng">
            <a:solidFill>
              <a:schemeClr val="tx2"/>
            </a:solidFill>
            <a:prstDash val="solid"/>
            <a:miter/>
            <a:headEnd type="none" w="med" len="med"/>
            <a:tailEnd type="none" w="med" len="med"/>
          </a:ln>
        </p:spPr>
      </p:sp>
      <p:sp>
        <p:nvSpPr>
          <p:cNvPr id="48135" name="Line 6"/>
          <p:cNvSpPr/>
          <p:nvPr/>
        </p:nvSpPr>
        <p:spPr>
          <a:xfrm>
            <a:off x="3962400" y="2514600"/>
            <a:ext cx="2263775" cy="0"/>
          </a:xfrm>
          <a:prstGeom prst="line">
            <a:avLst/>
          </a:prstGeom>
          <a:ln w="38100" cap="flat" cmpd="sng">
            <a:solidFill>
              <a:schemeClr val="tx2"/>
            </a:solidFill>
            <a:prstDash val="solid"/>
            <a:miter/>
            <a:headEnd type="none" w="med" len="med"/>
            <a:tailEnd type="none" w="med" len="med"/>
          </a:ln>
        </p:spPr>
      </p:sp>
      <p:sp>
        <p:nvSpPr>
          <p:cNvPr id="48136" name="Line 7"/>
          <p:cNvSpPr/>
          <p:nvPr/>
        </p:nvSpPr>
        <p:spPr>
          <a:xfrm>
            <a:off x="3962400" y="3711575"/>
            <a:ext cx="2263775" cy="0"/>
          </a:xfrm>
          <a:prstGeom prst="line">
            <a:avLst/>
          </a:prstGeom>
          <a:ln w="38100" cap="flat" cmpd="sng">
            <a:solidFill>
              <a:schemeClr val="tx2"/>
            </a:solidFill>
            <a:prstDash val="solid"/>
            <a:miter/>
            <a:headEnd type="none" w="med" len="med"/>
            <a:tailEnd type="none" w="med" len="med"/>
          </a:ln>
        </p:spPr>
      </p:sp>
      <p:sp>
        <p:nvSpPr>
          <p:cNvPr id="48137" name="Line 8"/>
          <p:cNvSpPr/>
          <p:nvPr/>
        </p:nvSpPr>
        <p:spPr>
          <a:xfrm flipH="1">
            <a:off x="5722938" y="2514600"/>
            <a:ext cx="503237" cy="544513"/>
          </a:xfrm>
          <a:prstGeom prst="line">
            <a:avLst/>
          </a:prstGeom>
          <a:ln w="38100" cap="flat" cmpd="sng">
            <a:solidFill>
              <a:schemeClr val="tx2"/>
            </a:solidFill>
            <a:prstDash val="solid"/>
            <a:miter/>
            <a:headEnd type="none" w="med" len="med"/>
            <a:tailEnd type="none" w="med" len="med"/>
          </a:ln>
        </p:spPr>
      </p:sp>
      <p:sp>
        <p:nvSpPr>
          <p:cNvPr id="48138" name="Line 9"/>
          <p:cNvSpPr/>
          <p:nvPr/>
        </p:nvSpPr>
        <p:spPr>
          <a:xfrm>
            <a:off x="5722938" y="3059113"/>
            <a:ext cx="503237" cy="652462"/>
          </a:xfrm>
          <a:prstGeom prst="line">
            <a:avLst/>
          </a:prstGeom>
          <a:ln w="38100" cap="flat" cmpd="sng">
            <a:solidFill>
              <a:schemeClr val="tx2"/>
            </a:solidFill>
            <a:prstDash val="solid"/>
            <a:miter/>
            <a:headEnd type="none" w="med" len="med"/>
            <a:tailEnd type="none" w="med" len="med"/>
          </a:ln>
        </p:spPr>
      </p:sp>
      <p:sp>
        <p:nvSpPr>
          <p:cNvPr id="48139" name="Line 10"/>
          <p:cNvSpPr/>
          <p:nvPr/>
        </p:nvSpPr>
        <p:spPr>
          <a:xfrm>
            <a:off x="3962400" y="2514600"/>
            <a:ext cx="0" cy="1196975"/>
          </a:xfrm>
          <a:prstGeom prst="line">
            <a:avLst/>
          </a:prstGeom>
          <a:ln w="38100" cap="flat" cmpd="sng">
            <a:solidFill>
              <a:schemeClr val="tx2"/>
            </a:solidFill>
            <a:prstDash val="solid"/>
            <a:miter/>
            <a:headEnd type="none" w="med" len="med"/>
            <a:tailEnd type="none" w="med" len="med"/>
          </a:ln>
        </p:spPr>
      </p:sp>
      <p:sp>
        <p:nvSpPr>
          <p:cNvPr id="48140" name="Text Box 11"/>
          <p:cNvSpPr/>
          <p:nvPr/>
        </p:nvSpPr>
        <p:spPr>
          <a:xfrm>
            <a:off x="3962400" y="2732088"/>
            <a:ext cx="2628900" cy="519112"/>
          </a:xfrm>
          <a:prstGeom prst="rect">
            <a:avLst/>
          </a:prstGeom>
          <a:noFill/>
          <a:ln w="9525">
            <a:noFill/>
          </a:ln>
        </p:spPr>
        <p:txBody>
          <a:bodyPr anchor="t">
            <a:spAutoFit/>
          </a:bodyPr>
          <a:p>
            <a:pPr eaLnBrk="0" hangingPunct="0">
              <a:spcBef>
                <a:spcPct val="50000"/>
              </a:spcBef>
            </a:pPr>
            <a:r>
              <a:rPr lang="en-US" altLang="zh-CN" sz="2800" b="1" dirty="0">
                <a:solidFill>
                  <a:srgbClr val="009999"/>
                </a:solidFill>
                <a:latin typeface="Times New Roman" panose="02020603050405020304" pitchFamily="18" charset="0"/>
                <a:ea typeface="宋体" panose="02010600030101010101" pitchFamily="2" charset="-122"/>
                <a:sym typeface="Times New Roman" panose="02020603050405020304" pitchFamily="18" charset="0"/>
              </a:rPr>
              <a:t>A(I)&gt;MAX</a:t>
            </a:r>
            <a:endParaRPr lang="zh-CN" altLang="en-US" dirty="0">
              <a:latin typeface="Arial" panose="020B0604020202020204" pitchFamily="34" charset="0"/>
              <a:ea typeface="宋体" panose="02010600030101010101" pitchFamily="2" charset="-122"/>
            </a:endParaRPr>
          </a:p>
        </p:txBody>
      </p:sp>
      <p:sp>
        <p:nvSpPr>
          <p:cNvPr id="48141" name="Text Box 12"/>
          <p:cNvSpPr/>
          <p:nvPr/>
        </p:nvSpPr>
        <p:spPr>
          <a:xfrm>
            <a:off x="6610350" y="2230438"/>
            <a:ext cx="2057400" cy="557212"/>
          </a:xfrm>
          <a:prstGeom prst="rect">
            <a:avLst/>
          </a:prstGeom>
          <a:noFill/>
          <a:ln w="38100" cap="flat" cmpd="sng">
            <a:solidFill>
              <a:schemeClr val="tx2"/>
            </a:solidFill>
            <a:prstDash val="solid"/>
            <a:miter/>
            <a:headEnd type="none" w="med" len="med"/>
            <a:tailEnd type="none" w="med" len="med"/>
          </a:ln>
        </p:spPr>
        <p:txBody>
          <a:bodyPr anchor="t">
            <a:spAutoFit/>
          </a:bodyPr>
          <a:p>
            <a:pPr eaLnBrk="0" hangingPunct="0">
              <a:spcBef>
                <a:spcPct val="50000"/>
              </a:spcBef>
            </a:pPr>
            <a:r>
              <a:rPr lang="en-US" altLang="zh-CN" sz="2800" b="1" dirty="0">
                <a:solidFill>
                  <a:srgbClr val="009999"/>
                </a:solidFill>
                <a:latin typeface="Times New Roman" panose="02020603050405020304" pitchFamily="18" charset="0"/>
                <a:ea typeface="宋体" panose="02010600030101010101" pitchFamily="2" charset="-122"/>
                <a:sym typeface="Times New Roman" panose="02020603050405020304" pitchFamily="18" charset="0"/>
              </a:rPr>
              <a:t>MAX=A(I)</a:t>
            </a:r>
            <a:endParaRPr lang="zh-CN" altLang="en-US" dirty="0">
              <a:latin typeface="Arial" panose="020B0604020202020204" pitchFamily="34" charset="0"/>
              <a:ea typeface="宋体" panose="02010600030101010101" pitchFamily="2" charset="-122"/>
            </a:endParaRPr>
          </a:p>
        </p:txBody>
      </p:sp>
      <p:sp>
        <p:nvSpPr>
          <p:cNvPr id="48142" name="Line 13"/>
          <p:cNvSpPr/>
          <p:nvPr/>
        </p:nvSpPr>
        <p:spPr>
          <a:xfrm flipV="1">
            <a:off x="3686175" y="3124200"/>
            <a:ext cx="287338" cy="0"/>
          </a:xfrm>
          <a:prstGeom prst="line">
            <a:avLst/>
          </a:prstGeom>
          <a:ln w="38100" cap="flat" cmpd="sng">
            <a:solidFill>
              <a:schemeClr val="tx2"/>
            </a:solidFill>
            <a:prstDash val="solid"/>
            <a:miter/>
            <a:headEnd type="none" w="med" len="med"/>
            <a:tailEnd type="none" w="med" len="med"/>
          </a:ln>
        </p:spPr>
      </p:sp>
      <p:sp>
        <p:nvSpPr>
          <p:cNvPr id="49167" name="Text Box 14"/>
          <p:cNvSpPr/>
          <p:nvPr/>
        </p:nvSpPr>
        <p:spPr>
          <a:xfrm>
            <a:off x="685800" y="501650"/>
            <a:ext cx="6934200" cy="641350"/>
          </a:xfrm>
          <a:prstGeom prst="rect">
            <a:avLst/>
          </a:prstGeom>
          <a:noFill/>
          <a:ln w="9525">
            <a:noFill/>
          </a:ln>
        </p:spPr>
        <p:txBody>
          <a:bodyPr anchor="t">
            <a:spAutoFit/>
          </a:bodyPr>
          <a:p>
            <a:pPr eaLnBrk="0" hangingPunct="0"/>
            <a:r>
              <a:rPr lang="zh-CN" altLang="en-US" sz="3600" dirty="0">
                <a:solidFill>
                  <a:srgbClr val="FF3300"/>
                </a:solidFill>
                <a:latin typeface="Times New Roman" panose="02020603050405020304" pitchFamily="18" charset="0"/>
                <a:ea typeface="宋体" panose="02010600030101010101" pitchFamily="2" charset="-122"/>
                <a:sym typeface="Times New Roman" panose="02020603050405020304" pitchFamily="18" charset="0"/>
              </a:rPr>
              <a:t>例：求一个数组中的最大数</a:t>
            </a:r>
            <a:endParaRPr lang="zh-CN" altLang="en-US" sz="2400" dirty="0">
              <a:solidFill>
                <a:srgbClr val="009999"/>
              </a:solidFill>
              <a:latin typeface="Times New Roman" panose="02020603050405020304" pitchFamily="18" charset="0"/>
              <a:ea typeface="宋体" panose="02010600030101010101" pitchFamily="2" charset="-122"/>
              <a:sym typeface="Times New Roman" panose="02020603050405020304" pitchFamily="18" charset="0"/>
            </a:endParaRPr>
          </a:p>
        </p:txBody>
      </p:sp>
      <p:sp>
        <p:nvSpPr>
          <p:cNvPr id="48144" name="Line 17"/>
          <p:cNvSpPr/>
          <p:nvPr/>
        </p:nvSpPr>
        <p:spPr>
          <a:xfrm>
            <a:off x="3657600" y="2895600"/>
            <a:ext cx="0" cy="1447800"/>
          </a:xfrm>
          <a:prstGeom prst="line">
            <a:avLst/>
          </a:prstGeom>
          <a:ln w="38100" cap="flat" cmpd="sng">
            <a:solidFill>
              <a:schemeClr val="tx2"/>
            </a:solidFill>
            <a:prstDash val="solid"/>
            <a:miter/>
            <a:headEnd type="none" w="med" len="med"/>
            <a:tailEnd type="none" w="med" len="med"/>
          </a:ln>
        </p:spPr>
      </p:sp>
      <p:sp>
        <p:nvSpPr>
          <p:cNvPr id="48145" name="Line 18"/>
          <p:cNvSpPr/>
          <p:nvPr/>
        </p:nvSpPr>
        <p:spPr>
          <a:xfrm>
            <a:off x="3276600" y="3124200"/>
            <a:ext cx="381000" cy="0"/>
          </a:xfrm>
          <a:prstGeom prst="line">
            <a:avLst/>
          </a:prstGeom>
          <a:ln w="38100" cap="flat" cmpd="sng">
            <a:solidFill>
              <a:schemeClr val="tx1"/>
            </a:solidFill>
            <a:prstDash val="solid"/>
            <a:miter/>
            <a:headEnd type="none" w="med" len="med"/>
            <a:tailEnd type="none" w="med" len="med"/>
          </a:ln>
        </p:spPr>
      </p:sp>
      <p:sp>
        <p:nvSpPr>
          <p:cNvPr id="48146" name="Line 19"/>
          <p:cNvSpPr/>
          <p:nvPr/>
        </p:nvSpPr>
        <p:spPr>
          <a:xfrm flipV="1">
            <a:off x="6232525" y="2514600"/>
            <a:ext cx="287338" cy="0"/>
          </a:xfrm>
          <a:prstGeom prst="line">
            <a:avLst/>
          </a:prstGeom>
          <a:ln w="38100" cap="flat" cmpd="sng">
            <a:solidFill>
              <a:schemeClr val="tx2"/>
            </a:solidFill>
            <a:prstDash val="solid"/>
            <a:miter/>
            <a:headEnd type="none" w="med" len="med"/>
            <a:tailEnd type="none" w="med" len="med"/>
          </a:ln>
        </p:spPr>
      </p:sp>
    </p:spTree>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8131"/>
                                        </p:tgtEl>
                                        <p:attrNameLst>
                                          <p:attrName>style.visibility</p:attrName>
                                        </p:attrNameLst>
                                      </p:cBhvr>
                                      <p:to>
                                        <p:strVal val="visible"/>
                                      </p:to>
                                    </p:set>
                                    <p:anim calcmode="lin" valueType="num">
                                      <p:cBhvr>
                                        <p:cTn id="7" dur="500" fill="hold"/>
                                        <p:tgtEl>
                                          <p:spTgt spid="48131"/>
                                        </p:tgtEl>
                                        <p:attrNameLst>
                                          <p:attrName>ppt_x</p:attrName>
                                        </p:attrNameLst>
                                      </p:cBhvr>
                                      <p:tavLst>
                                        <p:tav tm="0">
                                          <p:val>
                                            <p:strVal val="#ppt_x"/>
                                          </p:val>
                                        </p:tav>
                                        <p:tav tm="100000">
                                          <p:val>
                                            <p:strVal val="#ppt_x"/>
                                          </p:val>
                                        </p:tav>
                                      </p:tavLst>
                                    </p:anim>
                                    <p:anim calcmode="lin" valueType="num">
                                      <p:cBhvr>
                                        <p:cTn id="8" dur="500" fill="hold"/>
                                        <p:tgtEl>
                                          <p:spTgt spid="4813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8132"/>
                                        </p:tgtEl>
                                        <p:attrNameLst>
                                          <p:attrName>style.visibility</p:attrName>
                                        </p:attrNameLst>
                                      </p:cBhvr>
                                      <p:to>
                                        <p:strVal val="visible"/>
                                      </p:to>
                                    </p:set>
                                    <p:anim calcmode="lin" valueType="num">
                                      <p:cBhvr>
                                        <p:cTn id="13" dur="500" fill="hold"/>
                                        <p:tgtEl>
                                          <p:spTgt spid="48132"/>
                                        </p:tgtEl>
                                        <p:attrNameLst>
                                          <p:attrName>ppt_x</p:attrName>
                                        </p:attrNameLst>
                                      </p:cBhvr>
                                      <p:tavLst>
                                        <p:tav tm="0">
                                          <p:val>
                                            <p:strVal val="#ppt_x"/>
                                          </p:val>
                                        </p:tav>
                                        <p:tav tm="100000">
                                          <p:val>
                                            <p:strVal val="#ppt_x"/>
                                          </p:val>
                                        </p:tav>
                                      </p:tavLst>
                                    </p:anim>
                                    <p:anim calcmode="lin" valueType="num">
                                      <p:cBhvr>
                                        <p:cTn id="14" dur="500" fill="hold"/>
                                        <p:tgtEl>
                                          <p:spTgt spid="4813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8133"/>
                                        </p:tgtEl>
                                        <p:attrNameLst>
                                          <p:attrName>style.visibility</p:attrName>
                                        </p:attrNameLst>
                                      </p:cBhvr>
                                      <p:to>
                                        <p:strVal val="visible"/>
                                      </p:to>
                                    </p:set>
                                    <p:anim calcmode="lin" valueType="num">
                                      <p:cBhvr>
                                        <p:cTn id="19" dur="500" fill="hold"/>
                                        <p:tgtEl>
                                          <p:spTgt spid="48133"/>
                                        </p:tgtEl>
                                        <p:attrNameLst>
                                          <p:attrName>ppt_x</p:attrName>
                                        </p:attrNameLst>
                                      </p:cBhvr>
                                      <p:tavLst>
                                        <p:tav tm="0">
                                          <p:val>
                                            <p:strVal val="#ppt_x"/>
                                          </p:val>
                                        </p:tav>
                                        <p:tav tm="100000">
                                          <p:val>
                                            <p:strVal val="#ppt_x"/>
                                          </p:val>
                                        </p:tav>
                                      </p:tavLst>
                                    </p:anim>
                                    <p:anim calcmode="lin" valueType="num">
                                      <p:cBhvr>
                                        <p:cTn id="20" dur="500" fill="hold"/>
                                        <p:tgtEl>
                                          <p:spTgt spid="48133"/>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48134"/>
                                        </p:tgtEl>
                                        <p:attrNameLst>
                                          <p:attrName>style.visibility</p:attrName>
                                        </p:attrNameLst>
                                      </p:cBhvr>
                                      <p:to>
                                        <p:strVal val="visible"/>
                                      </p:to>
                                    </p:set>
                                    <p:anim calcmode="lin" valueType="num">
                                      <p:cBhvr>
                                        <p:cTn id="23" dur="500" fill="hold"/>
                                        <p:tgtEl>
                                          <p:spTgt spid="48134"/>
                                        </p:tgtEl>
                                        <p:attrNameLst>
                                          <p:attrName>ppt_x</p:attrName>
                                        </p:attrNameLst>
                                      </p:cBhvr>
                                      <p:tavLst>
                                        <p:tav tm="0">
                                          <p:val>
                                            <p:strVal val="#ppt_x"/>
                                          </p:val>
                                        </p:tav>
                                        <p:tav tm="100000">
                                          <p:val>
                                            <p:strVal val="#ppt_x"/>
                                          </p:val>
                                        </p:tav>
                                      </p:tavLst>
                                    </p:anim>
                                    <p:anim calcmode="lin" valueType="num">
                                      <p:cBhvr>
                                        <p:cTn id="24" dur="500" fill="hold"/>
                                        <p:tgtEl>
                                          <p:spTgt spid="48134"/>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48145"/>
                                        </p:tgtEl>
                                        <p:attrNameLst>
                                          <p:attrName>style.visibility</p:attrName>
                                        </p:attrNameLst>
                                      </p:cBhvr>
                                      <p:to>
                                        <p:strVal val="visible"/>
                                      </p:to>
                                    </p:set>
                                    <p:anim calcmode="lin" valueType="num">
                                      <p:cBhvr>
                                        <p:cTn id="29" dur="500" fill="hold"/>
                                        <p:tgtEl>
                                          <p:spTgt spid="48145"/>
                                        </p:tgtEl>
                                        <p:attrNameLst>
                                          <p:attrName>ppt_x</p:attrName>
                                        </p:attrNameLst>
                                      </p:cBhvr>
                                      <p:tavLst>
                                        <p:tav tm="0">
                                          <p:val>
                                            <p:strVal val="#ppt_x"/>
                                          </p:val>
                                        </p:tav>
                                        <p:tav tm="100000">
                                          <p:val>
                                            <p:strVal val="#ppt_x"/>
                                          </p:val>
                                        </p:tav>
                                      </p:tavLst>
                                    </p:anim>
                                    <p:anim calcmode="lin" valueType="num">
                                      <p:cBhvr>
                                        <p:cTn id="30" dur="500" fill="hold"/>
                                        <p:tgtEl>
                                          <p:spTgt spid="48145"/>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48144"/>
                                        </p:tgtEl>
                                        <p:attrNameLst>
                                          <p:attrName>style.visibility</p:attrName>
                                        </p:attrNameLst>
                                      </p:cBhvr>
                                      <p:to>
                                        <p:strVal val="visible"/>
                                      </p:to>
                                    </p:set>
                                    <p:anim calcmode="lin" valueType="num">
                                      <p:cBhvr>
                                        <p:cTn id="33" dur="500" fill="hold"/>
                                        <p:tgtEl>
                                          <p:spTgt spid="48144"/>
                                        </p:tgtEl>
                                        <p:attrNameLst>
                                          <p:attrName>ppt_x</p:attrName>
                                        </p:attrNameLst>
                                      </p:cBhvr>
                                      <p:tavLst>
                                        <p:tav tm="0">
                                          <p:val>
                                            <p:strVal val="#ppt_x"/>
                                          </p:val>
                                        </p:tav>
                                        <p:tav tm="100000">
                                          <p:val>
                                            <p:strVal val="#ppt_x"/>
                                          </p:val>
                                        </p:tav>
                                      </p:tavLst>
                                    </p:anim>
                                    <p:anim calcmode="lin" valueType="num">
                                      <p:cBhvr>
                                        <p:cTn id="34" dur="500" fill="hold"/>
                                        <p:tgtEl>
                                          <p:spTgt spid="48144"/>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18" presetClass="entr" presetSubtype="6" fill="hold" nodeType="clickEffect">
                                  <p:stCondLst>
                                    <p:cond delay="0"/>
                                  </p:stCondLst>
                                  <p:childTnLst>
                                    <p:set>
                                      <p:cBhvr>
                                        <p:cTn id="38" dur="1" fill="hold">
                                          <p:stCondLst>
                                            <p:cond delay="0"/>
                                          </p:stCondLst>
                                        </p:cTn>
                                        <p:tgtEl>
                                          <p:spTgt spid="48135"/>
                                        </p:tgtEl>
                                        <p:attrNameLst>
                                          <p:attrName>style.visibility</p:attrName>
                                        </p:attrNameLst>
                                      </p:cBhvr>
                                      <p:to>
                                        <p:strVal val="visible"/>
                                      </p:to>
                                    </p:set>
                                    <p:animEffect filter="strips(downRight)">
                                      <p:cBhvr>
                                        <p:cTn id="39" dur="500"/>
                                        <p:tgtEl>
                                          <p:spTgt spid="48135"/>
                                        </p:tgtEl>
                                      </p:cBhvr>
                                    </p:animEffect>
                                  </p:childTnLst>
                                </p:cTn>
                              </p:par>
                              <p:par>
                                <p:cTn id="40" presetID="18" presetClass="entr" presetSubtype="6" fill="hold" nodeType="withEffect">
                                  <p:stCondLst>
                                    <p:cond delay="0"/>
                                  </p:stCondLst>
                                  <p:childTnLst>
                                    <p:set>
                                      <p:cBhvr>
                                        <p:cTn id="41" dur="1" fill="hold">
                                          <p:stCondLst>
                                            <p:cond delay="0"/>
                                          </p:stCondLst>
                                        </p:cTn>
                                        <p:tgtEl>
                                          <p:spTgt spid="48136"/>
                                        </p:tgtEl>
                                        <p:attrNameLst>
                                          <p:attrName>style.visibility</p:attrName>
                                        </p:attrNameLst>
                                      </p:cBhvr>
                                      <p:to>
                                        <p:strVal val="visible"/>
                                      </p:to>
                                    </p:set>
                                    <p:animEffect filter="strips(downRight)">
                                      <p:cBhvr>
                                        <p:cTn id="42" dur="500"/>
                                        <p:tgtEl>
                                          <p:spTgt spid="48136"/>
                                        </p:tgtEl>
                                      </p:cBhvr>
                                    </p:animEffect>
                                  </p:childTnLst>
                                </p:cTn>
                              </p:par>
                              <p:par>
                                <p:cTn id="43" presetID="18" presetClass="entr" presetSubtype="6" fill="hold" nodeType="withEffect">
                                  <p:stCondLst>
                                    <p:cond delay="0"/>
                                  </p:stCondLst>
                                  <p:childTnLst>
                                    <p:set>
                                      <p:cBhvr>
                                        <p:cTn id="44" dur="1" fill="hold">
                                          <p:stCondLst>
                                            <p:cond delay="0"/>
                                          </p:stCondLst>
                                        </p:cTn>
                                        <p:tgtEl>
                                          <p:spTgt spid="48137"/>
                                        </p:tgtEl>
                                        <p:attrNameLst>
                                          <p:attrName>style.visibility</p:attrName>
                                        </p:attrNameLst>
                                      </p:cBhvr>
                                      <p:to>
                                        <p:strVal val="visible"/>
                                      </p:to>
                                    </p:set>
                                    <p:animEffect filter="strips(downRight)">
                                      <p:cBhvr>
                                        <p:cTn id="45" dur="500"/>
                                        <p:tgtEl>
                                          <p:spTgt spid="48137"/>
                                        </p:tgtEl>
                                      </p:cBhvr>
                                    </p:animEffect>
                                  </p:childTnLst>
                                </p:cTn>
                              </p:par>
                              <p:par>
                                <p:cTn id="46" presetID="18" presetClass="entr" presetSubtype="6" fill="hold" nodeType="withEffect">
                                  <p:stCondLst>
                                    <p:cond delay="0"/>
                                  </p:stCondLst>
                                  <p:childTnLst>
                                    <p:set>
                                      <p:cBhvr>
                                        <p:cTn id="47" dur="1" fill="hold">
                                          <p:stCondLst>
                                            <p:cond delay="0"/>
                                          </p:stCondLst>
                                        </p:cTn>
                                        <p:tgtEl>
                                          <p:spTgt spid="48138"/>
                                        </p:tgtEl>
                                        <p:attrNameLst>
                                          <p:attrName>style.visibility</p:attrName>
                                        </p:attrNameLst>
                                      </p:cBhvr>
                                      <p:to>
                                        <p:strVal val="visible"/>
                                      </p:to>
                                    </p:set>
                                    <p:animEffect filter="strips(downRight)">
                                      <p:cBhvr>
                                        <p:cTn id="48" dur="500"/>
                                        <p:tgtEl>
                                          <p:spTgt spid="48138"/>
                                        </p:tgtEl>
                                      </p:cBhvr>
                                    </p:animEffect>
                                  </p:childTnLst>
                                </p:cTn>
                              </p:par>
                              <p:par>
                                <p:cTn id="49" presetID="18" presetClass="entr" presetSubtype="6" fill="hold" nodeType="withEffect">
                                  <p:stCondLst>
                                    <p:cond delay="0"/>
                                  </p:stCondLst>
                                  <p:childTnLst>
                                    <p:set>
                                      <p:cBhvr>
                                        <p:cTn id="50" dur="1" fill="hold">
                                          <p:stCondLst>
                                            <p:cond delay="0"/>
                                          </p:stCondLst>
                                        </p:cTn>
                                        <p:tgtEl>
                                          <p:spTgt spid="48139"/>
                                        </p:tgtEl>
                                        <p:attrNameLst>
                                          <p:attrName>style.visibility</p:attrName>
                                        </p:attrNameLst>
                                      </p:cBhvr>
                                      <p:to>
                                        <p:strVal val="visible"/>
                                      </p:to>
                                    </p:set>
                                    <p:animEffect filter="strips(downRight)">
                                      <p:cBhvr>
                                        <p:cTn id="51" dur="500"/>
                                        <p:tgtEl>
                                          <p:spTgt spid="48139"/>
                                        </p:tgtEl>
                                      </p:cBhvr>
                                    </p:animEffect>
                                  </p:childTnLst>
                                </p:cTn>
                              </p:par>
                              <p:par>
                                <p:cTn id="52" presetID="18" presetClass="entr" presetSubtype="6" fill="hold" nodeType="withEffect">
                                  <p:stCondLst>
                                    <p:cond delay="0"/>
                                  </p:stCondLst>
                                  <p:childTnLst>
                                    <p:set>
                                      <p:cBhvr>
                                        <p:cTn id="53" dur="1" fill="hold">
                                          <p:stCondLst>
                                            <p:cond delay="0"/>
                                          </p:stCondLst>
                                        </p:cTn>
                                        <p:tgtEl>
                                          <p:spTgt spid="48142"/>
                                        </p:tgtEl>
                                        <p:attrNameLst>
                                          <p:attrName>style.visibility</p:attrName>
                                        </p:attrNameLst>
                                      </p:cBhvr>
                                      <p:to>
                                        <p:strVal val="visible"/>
                                      </p:to>
                                    </p:set>
                                    <p:animEffect filter="strips(downRight)">
                                      <p:cBhvr>
                                        <p:cTn id="54" dur="500"/>
                                        <p:tgtEl>
                                          <p:spTgt spid="48142"/>
                                        </p:tgtEl>
                                      </p:cBhvr>
                                    </p:animEffect>
                                  </p:childTnLst>
                                </p:cTn>
                              </p:par>
                              <p:par>
                                <p:cTn id="55" presetID="18" presetClass="entr" presetSubtype="6" fill="hold" grpId="0" nodeType="withEffect">
                                  <p:stCondLst>
                                    <p:cond delay="0"/>
                                  </p:stCondLst>
                                  <p:childTnLst>
                                    <p:set>
                                      <p:cBhvr>
                                        <p:cTn id="56" dur="1" fill="hold">
                                          <p:stCondLst>
                                            <p:cond delay="0"/>
                                          </p:stCondLst>
                                        </p:cTn>
                                        <p:tgtEl>
                                          <p:spTgt spid="48140"/>
                                        </p:tgtEl>
                                        <p:attrNameLst>
                                          <p:attrName>style.visibility</p:attrName>
                                        </p:attrNameLst>
                                      </p:cBhvr>
                                      <p:to>
                                        <p:strVal val="visible"/>
                                      </p:to>
                                    </p:set>
                                    <p:animEffect filter="strips(downRight)">
                                      <p:cBhvr>
                                        <p:cTn id="57" dur="500"/>
                                        <p:tgtEl>
                                          <p:spTgt spid="48140"/>
                                        </p:tgtEl>
                                      </p:cBhvr>
                                    </p:animEffect>
                                  </p:childTnLst>
                                </p:cTn>
                              </p:par>
                            </p:childTnLst>
                          </p:cTn>
                        </p:par>
                      </p:childTnLst>
                    </p:cTn>
                  </p:par>
                  <p:par>
                    <p:cTn id="58" fill="hold">
                      <p:stCondLst>
                        <p:cond delay="indefinite"/>
                      </p:stCondLst>
                      <p:childTnLst>
                        <p:par>
                          <p:cTn id="59" fill="hold">
                            <p:stCondLst>
                              <p:cond delay="0"/>
                            </p:stCondLst>
                            <p:childTnLst>
                              <p:par>
                                <p:cTn id="60" presetID="18" presetClass="entr" presetSubtype="6" fill="hold" nodeType="clickEffect">
                                  <p:stCondLst>
                                    <p:cond delay="0"/>
                                  </p:stCondLst>
                                  <p:childTnLst>
                                    <p:set>
                                      <p:cBhvr>
                                        <p:cTn id="61" dur="1" fill="hold">
                                          <p:stCondLst>
                                            <p:cond delay="0"/>
                                          </p:stCondLst>
                                        </p:cTn>
                                        <p:tgtEl>
                                          <p:spTgt spid="48146"/>
                                        </p:tgtEl>
                                        <p:attrNameLst>
                                          <p:attrName>style.visibility</p:attrName>
                                        </p:attrNameLst>
                                      </p:cBhvr>
                                      <p:to>
                                        <p:strVal val="visible"/>
                                      </p:to>
                                    </p:set>
                                    <p:animEffect filter="strips(downRight)">
                                      <p:cBhvr>
                                        <p:cTn id="62" dur="500"/>
                                        <p:tgtEl>
                                          <p:spTgt spid="48146"/>
                                        </p:tgtEl>
                                      </p:cBhvr>
                                    </p:animEffect>
                                  </p:childTnLst>
                                </p:cTn>
                              </p:par>
                              <p:par>
                                <p:cTn id="63" presetID="18" presetClass="entr" presetSubtype="6" fill="hold" grpId="0" nodeType="withEffect">
                                  <p:stCondLst>
                                    <p:cond delay="0"/>
                                  </p:stCondLst>
                                  <p:childTnLst>
                                    <p:set>
                                      <p:cBhvr>
                                        <p:cTn id="64" dur="1" fill="hold">
                                          <p:stCondLst>
                                            <p:cond delay="0"/>
                                          </p:stCondLst>
                                        </p:cTn>
                                        <p:tgtEl>
                                          <p:spTgt spid="48141"/>
                                        </p:tgtEl>
                                        <p:attrNameLst>
                                          <p:attrName>style.visibility</p:attrName>
                                        </p:attrNameLst>
                                      </p:cBhvr>
                                      <p:to>
                                        <p:strVal val="visible"/>
                                      </p:to>
                                    </p:set>
                                    <p:animEffect filter="strips(downRight)">
                                      <p:cBhvr>
                                        <p:cTn id="65" dur="500"/>
                                        <p:tgtEl>
                                          <p:spTgt spid="481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132" grpId="0" bldLvl="0" animBg="1"/>
      <p:bldP spid="48133" grpId="0" bldLvl="0" animBg="1"/>
      <p:bldP spid="48140" grpId="0" bldLvl="0"/>
      <p:bldP spid="48141" grpId="0" bldLvl="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1201" name="日期占位符 3"/>
          <p:cNvSpPr>
            <a:spLocks noGrp="1"/>
          </p:cNvSpPr>
          <p:nvPr>
            <p:ph type="dt" sz="half" idx="10"/>
          </p:nvPr>
        </p:nvSpPr>
        <p:spPr>
          <a:ln/>
        </p:spPr>
        <p:txBody>
          <a:bodyPr wrap="none" lIns="92075" tIns="46038" rIns="92075" bIns="46038" anchor="ctr"/>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fld id="{BB962C8B-B14F-4D97-AF65-F5344CB8AC3E}" type="datetime1">
              <a:rPr lang="zh-CN" altLang="en-US" sz="1400" dirty="0">
                <a:solidFill>
                  <a:schemeClr val="hlink"/>
                </a:solidFill>
              </a:rPr>
            </a:fld>
            <a:endParaRPr lang="zh-CN" altLang="en-US" sz="1400" dirty="0">
              <a:solidFill>
                <a:schemeClr val="hlink"/>
              </a:solidFill>
            </a:endParaRPr>
          </a:p>
        </p:txBody>
      </p:sp>
      <p:sp>
        <p:nvSpPr>
          <p:cNvPr id="51202" name="灯片编号占位符 5"/>
          <p:cNvSpPr txBox="1">
            <a:spLocks noGrp="1"/>
          </p:cNvSpPr>
          <p:nvPr>
            <p:ph type="sldNum" sz="quarter"/>
          </p:nvPr>
        </p:nvSpPr>
        <p:spPr>
          <a:xfrm>
            <a:off x="7010400" y="6248400"/>
            <a:ext cx="1905000" cy="457200"/>
          </a:xfrm>
          <a:prstGeom prst="rect">
            <a:avLst/>
          </a:prstGeom>
          <a:noFill/>
          <a:ln w="9525">
            <a:noFill/>
          </a:ln>
        </p:spPr>
        <p:txBody>
          <a:bodyPr anchor="t"/>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fld id="{9A0DB2DC-4C9A-4742-B13C-FB6460FD3503}" type="slidenum">
              <a:rPr lang="zh-CN" altLang="en-US" sz="1800" dirty="0"/>
            </a:fld>
            <a:endParaRPr lang="zh-CN" altLang="en-US" sz="1800" dirty="0"/>
          </a:p>
        </p:txBody>
      </p:sp>
      <p:sp>
        <p:nvSpPr>
          <p:cNvPr id="51203" name="灯片编号占位符 5"/>
          <p:cNvSpPr>
            <a:spLocks noGrp="1"/>
          </p:cNvSpPr>
          <p:nvPr/>
        </p:nvSpPr>
        <p:spPr>
          <a:xfrm>
            <a:off x="7010400" y="6248400"/>
            <a:ext cx="1905000" cy="457200"/>
          </a:xfrm>
          <a:prstGeom prst="rect">
            <a:avLst/>
          </a:prstGeom>
          <a:noFill/>
          <a:ln w="9525">
            <a:noFill/>
          </a:ln>
        </p:spPr>
        <p:txBody>
          <a:bodyPr lIns="92075" tIns="46038" rIns="92075" bIns="46038" anchor="t"/>
          <a:p>
            <a:pPr eaLnBrk="0" hangingPunct="0"/>
            <a:fld id="{9A0DB2DC-4C9A-4742-B13C-FB6460FD3503}" type="slidenum">
              <a:rPr lang="en-US" altLang="zh-CN" dirty="0">
                <a:latin typeface="Arial" panose="020B0604020202020204" pitchFamily="34" charset="0"/>
                <a:ea typeface="宋体" panose="02010600030101010101" pitchFamily="2" charset="-122"/>
              </a:rPr>
            </a:fld>
            <a:endParaRPr lang="en-US" altLang="zh-CN" dirty="0">
              <a:latin typeface="Arial" panose="020B0604020202020204" pitchFamily="34" charset="0"/>
              <a:ea typeface="宋体" panose="02010600030101010101" pitchFamily="2" charset="-122"/>
            </a:endParaRPr>
          </a:p>
        </p:txBody>
      </p:sp>
      <p:sp>
        <p:nvSpPr>
          <p:cNvPr id="51204" name="Line 2"/>
          <p:cNvSpPr/>
          <p:nvPr/>
        </p:nvSpPr>
        <p:spPr>
          <a:xfrm>
            <a:off x="914400" y="1219200"/>
            <a:ext cx="3175" cy="3048000"/>
          </a:xfrm>
          <a:prstGeom prst="line">
            <a:avLst/>
          </a:prstGeom>
          <a:ln w="38100" cap="flat" cmpd="sng">
            <a:solidFill>
              <a:schemeClr val="tx2"/>
            </a:solidFill>
            <a:prstDash val="solid"/>
            <a:miter/>
            <a:headEnd type="none" w="med" len="med"/>
            <a:tailEnd type="none" w="med" len="med"/>
          </a:ln>
        </p:spPr>
      </p:sp>
      <p:sp>
        <p:nvSpPr>
          <p:cNvPr id="51205" name="Text Box 3"/>
          <p:cNvSpPr/>
          <p:nvPr/>
        </p:nvSpPr>
        <p:spPr>
          <a:xfrm>
            <a:off x="914400" y="1546225"/>
            <a:ext cx="2346325" cy="557213"/>
          </a:xfrm>
          <a:prstGeom prst="rect">
            <a:avLst/>
          </a:prstGeom>
          <a:noFill/>
          <a:ln w="38100" cap="flat" cmpd="sng">
            <a:solidFill>
              <a:schemeClr val="tx2"/>
            </a:solidFill>
            <a:prstDash val="solid"/>
            <a:miter/>
            <a:headEnd type="none" w="med" len="med"/>
            <a:tailEnd type="none" w="med" len="med"/>
          </a:ln>
        </p:spPr>
        <p:txBody>
          <a:bodyPr anchor="t">
            <a:spAutoFit/>
          </a:bodyPr>
          <a:p>
            <a:pPr eaLnBrk="0" hangingPunct="0">
              <a:spcBef>
                <a:spcPct val="50000"/>
              </a:spcBef>
            </a:pPr>
            <a:r>
              <a:rPr lang="en-US" altLang="zh-CN" sz="2800" b="1" dirty="0">
                <a:solidFill>
                  <a:srgbClr val="009999"/>
                </a:solidFill>
                <a:latin typeface="Times New Roman" panose="02020603050405020304" pitchFamily="18" charset="0"/>
                <a:ea typeface="宋体" panose="02010600030101010101" pitchFamily="2" charset="-122"/>
                <a:sym typeface="Times New Roman" panose="02020603050405020304" pitchFamily="18" charset="0"/>
              </a:rPr>
              <a:t>MAX=A(1)</a:t>
            </a:r>
            <a:endParaRPr lang="zh-CN" altLang="en-US" dirty="0">
              <a:latin typeface="Arial" panose="020B0604020202020204" pitchFamily="34" charset="0"/>
              <a:ea typeface="宋体" panose="02010600030101010101" pitchFamily="2" charset="-122"/>
            </a:endParaRPr>
          </a:p>
        </p:txBody>
      </p:sp>
      <p:sp>
        <p:nvSpPr>
          <p:cNvPr id="51206" name="Text Box 4"/>
          <p:cNvSpPr/>
          <p:nvPr/>
        </p:nvSpPr>
        <p:spPr>
          <a:xfrm>
            <a:off x="914400" y="3462338"/>
            <a:ext cx="2346325" cy="557212"/>
          </a:xfrm>
          <a:prstGeom prst="rect">
            <a:avLst/>
          </a:prstGeom>
          <a:noFill/>
          <a:ln w="38100" cap="flat" cmpd="sng">
            <a:solidFill>
              <a:schemeClr val="tx2"/>
            </a:solidFill>
            <a:prstDash val="solid"/>
            <a:miter/>
            <a:headEnd type="none" w="med" len="med"/>
            <a:tailEnd type="none" w="med" len="med"/>
          </a:ln>
        </p:spPr>
        <p:txBody>
          <a:bodyPr anchor="t">
            <a:spAutoFit/>
          </a:bodyPr>
          <a:p>
            <a:pPr eaLnBrk="0" hangingPunct="0">
              <a:spcBef>
                <a:spcPct val="50000"/>
              </a:spcBef>
            </a:pPr>
            <a:r>
              <a:rPr lang="en-US" altLang="zh-CN" sz="2800" b="1" dirty="0">
                <a:solidFill>
                  <a:srgbClr val="009999"/>
                </a:solidFill>
                <a:latin typeface="Times New Roman" panose="02020603050405020304" pitchFamily="18" charset="0"/>
                <a:ea typeface="宋体" panose="02010600030101010101" pitchFamily="2" charset="-122"/>
                <a:sym typeface="Times New Roman" panose="02020603050405020304" pitchFamily="18" charset="0"/>
              </a:rPr>
              <a:t>UNTIL I&gt;N</a:t>
            </a:r>
            <a:endParaRPr lang="zh-CN" altLang="en-US" dirty="0">
              <a:latin typeface="Arial" panose="020B0604020202020204" pitchFamily="34" charset="0"/>
              <a:ea typeface="宋体" panose="02010600030101010101" pitchFamily="2" charset="-122"/>
            </a:endParaRPr>
          </a:p>
        </p:txBody>
      </p:sp>
      <p:sp>
        <p:nvSpPr>
          <p:cNvPr id="51207" name="Line 5"/>
          <p:cNvSpPr/>
          <p:nvPr/>
        </p:nvSpPr>
        <p:spPr>
          <a:xfrm>
            <a:off x="3124200" y="3489325"/>
            <a:ext cx="0" cy="488950"/>
          </a:xfrm>
          <a:prstGeom prst="line">
            <a:avLst/>
          </a:prstGeom>
          <a:ln w="38100" cap="flat" cmpd="sng">
            <a:solidFill>
              <a:schemeClr val="tx2"/>
            </a:solidFill>
            <a:prstDash val="solid"/>
            <a:miter/>
            <a:headEnd type="none" w="med" len="med"/>
            <a:tailEnd type="none" w="med" len="med"/>
          </a:ln>
        </p:spPr>
      </p:sp>
      <p:sp>
        <p:nvSpPr>
          <p:cNvPr id="51208" name="Line 6"/>
          <p:cNvSpPr/>
          <p:nvPr/>
        </p:nvSpPr>
        <p:spPr>
          <a:xfrm>
            <a:off x="3962400" y="3124200"/>
            <a:ext cx="2263775" cy="0"/>
          </a:xfrm>
          <a:prstGeom prst="line">
            <a:avLst/>
          </a:prstGeom>
          <a:ln w="38100" cap="flat" cmpd="sng">
            <a:solidFill>
              <a:schemeClr val="tx2"/>
            </a:solidFill>
            <a:prstDash val="solid"/>
            <a:miter/>
            <a:headEnd type="none" w="med" len="med"/>
            <a:tailEnd type="none" w="med" len="med"/>
          </a:ln>
        </p:spPr>
      </p:sp>
      <p:sp>
        <p:nvSpPr>
          <p:cNvPr id="51209" name="Line 7"/>
          <p:cNvSpPr/>
          <p:nvPr/>
        </p:nvSpPr>
        <p:spPr>
          <a:xfrm>
            <a:off x="3962400" y="4321175"/>
            <a:ext cx="2263775" cy="0"/>
          </a:xfrm>
          <a:prstGeom prst="line">
            <a:avLst/>
          </a:prstGeom>
          <a:ln w="38100" cap="flat" cmpd="sng">
            <a:solidFill>
              <a:schemeClr val="tx2"/>
            </a:solidFill>
            <a:prstDash val="solid"/>
            <a:miter/>
            <a:headEnd type="none" w="med" len="med"/>
            <a:tailEnd type="none" w="med" len="med"/>
          </a:ln>
        </p:spPr>
      </p:sp>
      <p:sp>
        <p:nvSpPr>
          <p:cNvPr id="51210" name="Line 8"/>
          <p:cNvSpPr/>
          <p:nvPr/>
        </p:nvSpPr>
        <p:spPr>
          <a:xfrm flipH="1">
            <a:off x="5722938" y="3124200"/>
            <a:ext cx="503237" cy="544513"/>
          </a:xfrm>
          <a:prstGeom prst="line">
            <a:avLst/>
          </a:prstGeom>
          <a:ln w="38100" cap="flat" cmpd="sng">
            <a:solidFill>
              <a:schemeClr val="tx2"/>
            </a:solidFill>
            <a:prstDash val="solid"/>
            <a:miter/>
            <a:headEnd type="none" w="med" len="med"/>
            <a:tailEnd type="none" w="med" len="med"/>
          </a:ln>
        </p:spPr>
      </p:sp>
      <p:sp>
        <p:nvSpPr>
          <p:cNvPr id="51211" name="Line 9"/>
          <p:cNvSpPr/>
          <p:nvPr/>
        </p:nvSpPr>
        <p:spPr>
          <a:xfrm>
            <a:off x="5722938" y="3668713"/>
            <a:ext cx="503237" cy="652462"/>
          </a:xfrm>
          <a:prstGeom prst="line">
            <a:avLst/>
          </a:prstGeom>
          <a:ln w="38100" cap="flat" cmpd="sng">
            <a:solidFill>
              <a:schemeClr val="tx2"/>
            </a:solidFill>
            <a:prstDash val="solid"/>
            <a:miter/>
            <a:headEnd type="none" w="med" len="med"/>
            <a:tailEnd type="none" w="med" len="med"/>
          </a:ln>
        </p:spPr>
      </p:sp>
      <p:sp>
        <p:nvSpPr>
          <p:cNvPr id="51212" name="Line 10"/>
          <p:cNvSpPr/>
          <p:nvPr/>
        </p:nvSpPr>
        <p:spPr>
          <a:xfrm>
            <a:off x="3962400" y="3124200"/>
            <a:ext cx="0" cy="1196975"/>
          </a:xfrm>
          <a:prstGeom prst="line">
            <a:avLst/>
          </a:prstGeom>
          <a:ln w="38100" cap="flat" cmpd="sng">
            <a:solidFill>
              <a:schemeClr val="tx2"/>
            </a:solidFill>
            <a:prstDash val="solid"/>
            <a:miter/>
            <a:headEnd type="none" w="med" len="med"/>
            <a:tailEnd type="none" w="med" len="med"/>
          </a:ln>
        </p:spPr>
      </p:sp>
      <p:sp>
        <p:nvSpPr>
          <p:cNvPr id="51213" name="Text Box 11"/>
          <p:cNvSpPr/>
          <p:nvPr/>
        </p:nvSpPr>
        <p:spPr>
          <a:xfrm>
            <a:off x="3962400" y="3341688"/>
            <a:ext cx="2628900" cy="519112"/>
          </a:xfrm>
          <a:prstGeom prst="rect">
            <a:avLst/>
          </a:prstGeom>
          <a:noFill/>
          <a:ln w="9525">
            <a:noFill/>
          </a:ln>
        </p:spPr>
        <p:txBody>
          <a:bodyPr anchor="t">
            <a:spAutoFit/>
          </a:bodyPr>
          <a:p>
            <a:pPr eaLnBrk="0" hangingPunct="0">
              <a:spcBef>
                <a:spcPct val="50000"/>
              </a:spcBef>
            </a:pPr>
            <a:r>
              <a:rPr lang="en-US" altLang="zh-CN" sz="2800" b="1" dirty="0">
                <a:solidFill>
                  <a:srgbClr val="009999"/>
                </a:solidFill>
                <a:latin typeface="Times New Roman" panose="02020603050405020304" pitchFamily="18" charset="0"/>
                <a:ea typeface="宋体" panose="02010600030101010101" pitchFamily="2" charset="-122"/>
                <a:sym typeface="Times New Roman" panose="02020603050405020304" pitchFamily="18" charset="0"/>
              </a:rPr>
              <a:t>A(I)&gt;MAX</a:t>
            </a:r>
            <a:endParaRPr lang="zh-CN" altLang="en-US" dirty="0">
              <a:latin typeface="Arial" panose="020B0604020202020204" pitchFamily="34" charset="0"/>
              <a:ea typeface="宋体" panose="02010600030101010101" pitchFamily="2" charset="-122"/>
            </a:endParaRPr>
          </a:p>
        </p:txBody>
      </p:sp>
      <p:sp>
        <p:nvSpPr>
          <p:cNvPr id="51214" name="Text Box 12"/>
          <p:cNvSpPr/>
          <p:nvPr/>
        </p:nvSpPr>
        <p:spPr>
          <a:xfrm>
            <a:off x="6610350" y="2840038"/>
            <a:ext cx="2057400" cy="557212"/>
          </a:xfrm>
          <a:prstGeom prst="rect">
            <a:avLst/>
          </a:prstGeom>
          <a:noFill/>
          <a:ln w="38100" cap="flat" cmpd="sng">
            <a:solidFill>
              <a:schemeClr val="tx2"/>
            </a:solidFill>
            <a:prstDash val="solid"/>
            <a:miter/>
            <a:headEnd type="none" w="med" len="med"/>
            <a:tailEnd type="none" w="med" len="med"/>
          </a:ln>
        </p:spPr>
        <p:txBody>
          <a:bodyPr anchor="t">
            <a:spAutoFit/>
          </a:bodyPr>
          <a:p>
            <a:pPr eaLnBrk="0" hangingPunct="0">
              <a:spcBef>
                <a:spcPct val="50000"/>
              </a:spcBef>
            </a:pPr>
            <a:r>
              <a:rPr lang="en-US" altLang="zh-CN" sz="2800" b="1" dirty="0">
                <a:solidFill>
                  <a:srgbClr val="009999"/>
                </a:solidFill>
                <a:latin typeface="Times New Roman" panose="02020603050405020304" pitchFamily="18" charset="0"/>
                <a:ea typeface="宋体" panose="02010600030101010101" pitchFamily="2" charset="-122"/>
                <a:sym typeface="Times New Roman" panose="02020603050405020304" pitchFamily="18" charset="0"/>
              </a:rPr>
              <a:t>MAX=A(I)</a:t>
            </a:r>
            <a:endParaRPr lang="zh-CN" altLang="en-US" dirty="0">
              <a:latin typeface="Arial" panose="020B0604020202020204" pitchFamily="34" charset="0"/>
              <a:ea typeface="宋体" panose="02010600030101010101" pitchFamily="2" charset="-122"/>
            </a:endParaRPr>
          </a:p>
        </p:txBody>
      </p:sp>
      <p:sp>
        <p:nvSpPr>
          <p:cNvPr id="51215" name="Line 13"/>
          <p:cNvSpPr/>
          <p:nvPr/>
        </p:nvSpPr>
        <p:spPr>
          <a:xfrm flipV="1">
            <a:off x="3686175" y="3733800"/>
            <a:ext cx="287338" cy="0"/>
          </a:xfrm>
          <a:prstGeom prst="line">
            <a:avLst/>
          </a:prstGeom>
          <a:ln w="38100" cap="flat" cmpd="sng">
            <a:solidFill>
              <a:schemeClr val="tx2"/>
            </a:solidFill>
            <a:prstDash val="solid"/>
            <a:miter/>
            <a:headEnd type="none" w="med" len="med"/>
            <a:tailEnd type="none" w="med" len="med"/>
          </a:ln>
        </p:spPr>
      </p:sp>
      <p:sp>
        <p:nvSpPr>
          <p:cNvPr id="51216" name="Text Box 14"/>
          <p:cNvSpPr/>
          <p:nvPr/>
        </p:nvSpPr>
        <p:spPr>
          <a:xfrm>
            <a:off x="685800" y="501650"/>
            <a:ext cx="6934200" cy="641350"/>
          </a:xfrm>
          <a:prstGeom prst="rect">
            <a:avLst/>
          </a:prstGeom>
          <a:noFill/>
          <a:ln w="9525">
            <a:noFill/>
          </a:ln>
        </p:spPr>
        <p:txBody>
          <a:bodyPr anchor="t">
            <a:spAutoFit/>
          </a:bodyPr>
          <a:p>
            <a:pPr eaLnBrk="0" hangingPunct="0"/>
            <a:r>
              <a:rPr lang="zh-CN" altLang="en-US" sz="3600" dirty="0">
                <a:solidFill>
                  <a:srgbClr val="FF3300"/>
                </a:solidFill>
                <a:latin typeface="Times New Roman" panose="02020603050405020304" pitchFamily="18" charset="0"/>
                <a:ea typeface="宋体" panose="02010600030101010101" pitchFamily="2" charset="-122"/>
                <a:sym typeface="Times New Roman" panose="02020603050405020304" pitchFamily="18" charset="0"/>
              </a:rPr>
              <a:t>例：求一个数组中的最大数</a:t>
            </a:r>
            <a:endParaRPr lang="zh-CN" altLang="en-US" sz="2400" dirty="0">
              <a:solidFill>
                <a:srgbClr val="009999"/>
              </a:solidFill>
              <a:latin typeface="Times New Roman" panose="02020603050405020304" pitchFamily="18" charset="0"/>
              <a:ea typeface="宋体" panose="02010600030101010101" pitchFamily="2" charset="-122"/>
              <a:sym typeface="Times New Roman" panose="02020603050405020304" pitchFamily="18" charset="0"/>
            </a:endParaRPr>
          </a:p>
        </p:txBody>
      </p:sp>
      <p:sp>
        <p:nvSpPr>
          <p:cNvPr id="51217" name="Line 15"/>
          <p:cNvSpPr/>
          <p:nvPr/>
        </p:nvSpPr>
        <p:spPr>
          <a:xfrm>
            <a:off x="3657600" y="3505200"/>
            <a:ext cx="0" cy="1981200"/>
          </a:xfrm>
          <a:prstGeom prst="line">
            <a:avLst/>
          </a:prstGeom>
          <a:ln w="38100" cap="flat" cmpd="sng">
            <a:solidFill>
              <a:schemeClr val="tx2"/>
            </a:solidFill>
            <a:prstDash val="solid"/>
            <a:miter/>
            <a:headEnd type="none" w="med" len="med"/>
            <a:tailEnd type="none" w="med" len="med"/>
          </a:ln>
        </p:spPr>
      </p:sp>
      <p:sp>
        <p:nvSpPr>
          <p:cNvPr id="51218" name="Line 16"/>
          <p:cNvSpPr/>
          <p:nvPr/>
        </p:nvSpPr>
        <p:spPr>
          <a:xfrm>
            <a:off x="3276600" y="3733800"/>
            <a:ext cx="381000" cy="0"/>
          </a:xfrm>
          <a:prstGeom prst="line">
            <a:avLst/>
          </a:prstGeom>
          <a:ln w="38100" cap="flat" cmpd="sng">
            <a:solidFill>
              <a:schemeClr val="tx1"/>
            </a:solidFill>
            <a:prstDash val="solid"/>
            <a:miter/>
            <a:headEnd type="none" w="med" len="med"/>
            <a:tailEnd type="none" w="med" len="med"/>
          </a:ln>
        </p:spPr>
      </p:sp>
      <p:sp>
        <p:nvSpPr>
          <p:cNvPr id="51219" name="Line 17"/>
          <p:cNvSpPr/>
          <p:nvPr/>
        </p:nvSpPr>
        <p:spPr>
          <a:xfrm flipV="1">
            <a:off x="6232525" y="3124200"/>
            <a:ext cx="287338" cy="0"/>
          </a:xfrm>
          <a:prstGeom prst="line">
            <a:avLst/>
          </a:prstGeom>
          <a:ln w="38100" cap="flat" cmpd="sng">
            <a:solidFill>
              <a:schemeClr val="tx2"/>
            </a:solidFill>
            <a:prstDash val="solid"/>
            <a:miter/>
            <a:headEnd type="none" w="med" len="med"/>
            <a:tailEnd type="none" w="med" len="med"/>
          </a:ln>
        </p:spPr>
      </p:sp>
      <p:sp>
        <p:nvSpPr>
          <p:cNvPr id="51220" name="Text Box 18"/>
          <p:cNvSpPr/>
          <p:nvPr/>
        </p:nvSpPr>
        <p:spPr>
          <a:xfrm>
            <a:off x="930275" y="2414588"/>
            <a:ext cx="2346325" cy="557212"/>
          </a:xfrm>
          <a:prstGeom prst="rect">
            <a:avLst/>
          </a:prstGeom>
          <a:noFill/>
          <a:ln w="38100" cap="flat" cmpd="sng">
            <a:solidFill>
              <a:schemeClr val="tx2"/>
            </a:solidFill>
            <a:prstDash val="solid"/>
            <a:miter/>
            <a:headEnd type="none" w="med" len="med"/>
            <a:tailEnd type="none" w="med" len="med"/>
          </a:ln>
        </p:spPr>
        <p:txBody>
          <a:bodyPr anchor="t">
            <a:spAutoFit/>
          </a:bodyPr>
          <a:p>
            <a:pPr algn="ctr" eaLnBrk="0" hangingPunct="0">
              <a:spcBef>
                <a:spcPct val="50000"/>
              </a:spcBef>
            </a:pPr>
            <a:r>
              <a:rPr lang="en-US" altLang="zh-CN" sz="2800" b="1" dirty="0">
                <a:solidFill>
                  <a:srgbClr val="009999"/>
                </a:solidFill>
                <a:latin typeface="Times New Roman" panose="02020603050405020304" pitchFamily="18" charset="0"/>
                <a:ea typeface="宋体" panose="02010600030101010101" pitchFamily="2" charset="-122"/>
                <a:sym typeface="Times New Roman" panose="02020603050405020304" pitchFamily="18" charset="0"/>
              </a:rPr>
              <a:t>I=2</a:t>
            </a:r>
            <a:endParaRPr lang="zh-CN" altLang="en-US" dirty="0">
              <a:latin typeface="Arial" panose="020B0604020202020204" pitchFamily="34" charset="0"/>
              <a:ea typeface="宋体" panose="02010600030101010101" pitchFamily="2" charset="-122"/>
            </a:endParaRPr>
          </a:p>
        </p:txBody>
      </p:sp>
      <p:sp>
        <p:nvSpPr>
          <p:cNvPr id="51221" name="Text Box 19"/>
          <p:cNvSpPr/>
          <p:nvPr/>
        </p:nvSpPr>
        <p:spPr>
          <a:xfrm>
            <a:off x="3657600" y="4724400"/>
            <a:ext cx="2346325" cy="557213"/>
          </a:xfrm>
          <a:prstGeom prst="rect">
            <a:avLst/>
          </a:prstGeom>
          <a:noFill/>
          <a:ln w="38100" cap="flat" cmpd="sng">
            <a:solidFill>
              <a:schemeClr val="tx2"/>
            </a:solidFill>
            <a:prstDash val="solid"/>
            <a:miter/>
            <a:headEnd type="none" w="med" len="med"/>
            <a:tailEnd type="none" w="med" len="med"/>
          </a:ln>
        </p:spPr>
        <p:txBody>
          <a:bodyPr anchor="t">
            <a:spAutoFit/>
          </a:bodyPr>
          <a:p>
            <a:pPr algn="ctr" eaLnBrk="0" hangingPunct="0">
              <a:spcBef>
                <a:spcPct val="50000"/>
              </a:spcBef>
            </a:pPr>
            <a:r>
              <a:rPr lang="en-US" altLang="zh-CN" sz="2800" b="1" dirty="0">
                <a:solidFill>
                  <a:srgbClr val="009999"/>
                </a:solidFill>
                <a:latin typeface="Times New Roman" panose="02020603050405020304" pitchFamily="18" charset="0"/>
                <a:ea typeface="宋体" panose="02010600030101010101" pitchFamily="2" charset="-122"/>
                <a:sym typeface="Times New Roman" panose="02020603050405020304" pitchFamily="18" charset="0"/>
              </a:rPr>
              <a:t>I=I+1</a:t>
            </a:r>
            <a:endParaRPr lang="zh-CN" altLang="en-US" dirty="0">
              <a:latin typeface="Arial" panose="020B0604020202020204" pitchFamily="34" charset="0"/>
              <a:ea typeface="宋体" panose="02010600030101010101" pitchFamily="2" charset="-122"/>
            </a:endParaRPr>
          </a:p>
        </p:txBody>
      </p:sp>
    </p:spTree>
  </p:cSld>
  <p:clrMapOvr>
    <a:masterClrMapping/>
  </p:clrMapOvr>
  <p:transition>
    <p:strips/>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3249" name="日期占位符 3"/>
          <p:cNvSpPr>
            <a:spLocks noGrp="1"/>
          </p:cNvSpPr>
          <p:nvPr>
            <p:ph type="dt" sz="half" idx="10"/>
          </p:nvPr>
        </p:nvSpPr>
        <p:spPr>
          <a:ln/>
        </p:spPr>
        <p:txBody>
          <a:bodyPr wrap="none" lIns="92075" tIns="46038" rIns="92075" bIns="46038" anchor="ctr"/>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fld id="{BB962C8B-B14F-4D97-AF65-F5344CB8AC3E}" type="datetime1">
              <a:rPr lang="zh-CN" altLang="en-US" sz="1400" dirty="0">
                <a:solidFill>
                  <a:schemeClr val="hlink"/>
                </a:solidFill>
              </a:rPr>
            </a:fld>
            <a:endParaRPr lang="zh-CN" altLang="en-US" sz="1400" dirty="0">
              <a:solidFill>
                <a:schemeClr val="hlink"/>
              </a:solidFill>
            </a:endParaRPr>
          </a:p>
        </p:txBody>
      </p:sp>
      <p:sp>
        <p:nvSpPr>
          <p:cNvPr id="53250" name="灯片编号占位符 5"/>
          <p:cNvSpPr txBox="1">
            <a:spLocks noGrp="1"/>
          </p:cNvSpPr>
          <p:nvPr>
            <p:ph type="sldNum" sz="quarter"/>
          </p:nvPr>
        </p:nvSpPr>
        <p:spPr>
          <a:xfrm>
            <a:off x="7010400" y="6248400"/>
            <a:ext cx="1905000" cy="457200"/>
          </a:xfrm>
          <a:prstGeom prst="rect">
            <a:avLst/>
          </a:prstGeom>
          <a:noFill/>
          <a:ln w="9525">
            <a:noFill/>
          </a:ln>
        </p:spPr>
        <p:txBody>
          <a:bodyPr anchor="t"/>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fld id="{9A0DB2DC-4C9A-4742-B13C-FB6460FD3503}" type="slidenum">
              <a:rPr lang="zh-CN" altLang="en-US" sz="1800" dirty="0"/>
            </a:fld>
            <a:endParaRPr lang="zh-CN" altLang="en-US" sz="1800" dirty="0"/>
          </a:p>
        </p:txBody>
      </p:sp>
      <p:sp>
        <p:nvSpPr>
          <p:cNvPr id="53251" name="灯片编号占位符 5"/>
          <p:cNvSpPr>
            <a:spLocks noGrp="1"/>
          </p:cNvSpPr>
          <p:nvPr/>
        </p:nvSpPr>
        <p:spPr>
          <a:xfrm>
            <a:off x="7010400" y="6248400"/>
            <a:ext cx="1905000" cy="457200"/>
          </a:xfrm>
          <a:prstGeom prst="rect">
            <a:avLst/>
          </a:prstGeom>
          <a:noFill/>
          <a:ln w="9525">
            <a:noFill/>
          </a:ln>
        </p:spPr>
        <p:txBody>
          <a:bodyPr lIns="92075" tIns="46038" rIns="92075" bIns="46038" anchor="t"/>
          <a:p>
            <a:pPr eaLnBrk="0" hangingPunct="0"/>
            <a:fld id="{9A0DB2DC-4C9A-4742-B13C-FB6460FD3503}" type="slidenum">
              <a:rPr lang="en-US" altLang="zh-CN" dirty="0">
                <a:latin typeface="Arial" panose="020B0604020202020204" pitchFamily="34" charset="0"/>
                <a:ea typeface="宋体" panose="02010600030101010101" pitchFamily="2" charset="-122"/>
              </a:rPr>
            </a:fld>
            <a:endParaRPr lang="en-US" altLang="zh-CN" dirty="0">
              <a:latin typeface="Arial" panose="020B0604020202020204" pitchFamily="34" charset="0"/>
              <a:ea typeface="宋体" panose="02010600030101010101" pitchFamily="2" charset="-122"/>
            </a:endParaRPr>
          </a:p>
        </p:txBody>
      </p:sp>
      <p:grpSp>
        <p:nvGrpSpPr>
          <p:cNvPr id="53252" name="Group 2"/>
          <p:cNvGrpSpPr/>
          <p:nvPr/>
        </p:nvGrpSpPr>
        <p:grpSpPr>
          <a:xfrm>
            <a:off x="4419600" y="2133600"/>
            <a:ext cx="4495800" cy="4729163"/>
            <a:chOff x="0" y="0"/>
            <a:chExt cx="2832" cy="3725"/>
          </a:xfrm>
        </p:grpSpPr>
        <p:grpSp>
          <p:nvGrpSpPr>
            <p:cNvPr id="53253" name="Group 3"/>
            <p:cNvGrpSpPr/>
            <p:nvPr/>
          </p:nvGrpSpPr>
          <p:grpSpPr>
            <a:xfrm>
              <a:off x="858" y="0"/>
              <a:ext cx="774" cy="360"/>
              <a:chOff x="0" y="0"/>
              <a:chExt cx="720" cy="418"/>
            </a:xfrm>
          </p:grpSpPr>
          <p:sp>
            <p:nvSpPr>
              <p:cNvPr id="53254" name="AutoShape 4"/>
              <p:cNvSpPr/>
              <p:nvPr/>
            </p:nvSpPr>
            <p:spPr>
              <a:xfrm>
                <a:off x="0" y="0"/>
                <a:ext cx="720" cy="288"/>
              </a:xfrm>
              <a:prstGeom prst="roundRect">
                <a:avLst>
                  <a:gd name="adj" fmla="val 16667"/>
                </a:avLst>
              </a:prstGeom>
              <a:noFill/>
              <a:ln w="38100" cap="flat" cmpd="sng">
                <a:solidFill>
                  <a:schemeClr val="tx2"/>
                </a:solidFill>
                <a:prstDash val="solid"/>
                <a:miter/>
                <a:headEnd type="none" w="med" len="med"/>
                <a:tailEnd type="none" w="med" len="med"/>
              </a:ln>
            </p:spPr>
            <p:txBody>
              <a:bodyPr wrap="none" anchor="ctr"/>
              <a:p>
                <a:pPr eaLnBrk="0" hangingPunct="0"/>
                <a:endParaRPr lang="zh-CN" altLang="zh-CN" dirty="0">
                  <a:solidFill>
                    <a:srgbClr val="009999"/>
                  </a:solidFill>
                  <a:latin typeface="Arial" panose="020B0604020202020204" pitchFamily="34" charset="0"/>
                  <a:ea typeface="宋体" panose="02010600030101010101" pitchFamily="2" charset="-122"/>
                  <a:sym typeface="Arial" panose="020B0604020202020204" pitchFamily="34" charset="0"/>
                </a:endParaRPr>
              </a:p>
            </p:txBody>
          </p:sp>
          <p:sp>
            <p:nvSpPr>
              <p:cNvPr id="53255" name="Text Box 5"/>
              <p:cNvSpPr/>
              <p:nvPr/>
            </p:nvSpPr>
            <p:spPr>
              <a:xfrm>
                <a:off x="96" y="0"/>
                <a:ext cx="528" cy="418"/>
              </a:xfrm>
              <a:prstGeom prst="rect">
                <a:avLst/>
              </a:prstGeom>
              <a:noFill/>
              <a:ln w="9525">
                <a:noFill/>
              </a:ln>
            </p:spPr>
            <p:txBody>
              <a:bodyPr anchor="t">
                <a:spAutoFit/>
              </a:bodyPr>
              <a:p>
                <a:pPr eaLnBrk="0" hangingPunct="0">
                  <a:spcBef>
                    <a:spcPct val="50000"/>
                  </a:spcBef>
                </a:pPr>
                <a:r>
                  <a:rPr lang="zh-CN" altLang="en-US" sz="2400" b="1" dirty="0">
                    <a:solidFill>
                      <a:srgbClr val="3333FF"/>
                    </a:solidFill>
                    <a:latin typeface="Times New Roman" panose="02020603050405020304" pitchFamily="18" charset="0"/>
                    <a:ea typeface="宋体" panose="02010600030101010101" pitchFamily="2" charset="-122"/>
                    <a:sym typeface="Times New Roman" panose="02020603050405020304" pitchFamily="18" charset="0"/>
                  </a:rPr>
                  <a:t>开始</a:t>
                </a:r>
                <a:endParaRPr lang="zh-CN" altLang="en-US" dirty="0">
                  <a:latin typeface="Arial" panose="020B0604020202020204" pitchFamily="34" charset="0"/>
                  <a:ea typeface="宋体" panose="02010600030101010101" pitchFamily="2" charset="-122"/>
                </a:endParaRPr>
              </a:p>
            </p:txBody>
          </p:sp>
        </p:grpSp>
        <p:sp>
          <p:nvSpPr>
            <p:cNvPr id="53256" name="Line 6"/>
            <p:cNvSpPr/>
            <p:nvPr/>
          </p:nvSpPr>
          <p:spPr>
            <a:xfrm>
              <a:off x="1159" y="259"/>
              <a:ext cx="1" cy="156"/>
            </a:xfrm>
            <a:prstGeom prst="line">
              <a:avLst/>
            </a:prstGeom>
            <a:ln w="9525" cap="flat" cmpd="sng">
              <a:solidFill>
                <a:schemeClr val="tx1"/>
              </a:solidFill>
              <a:prstDash val="solid"/>
              <a:miter/>
              <a:headEnd type="none" w="med" len="med"/>
              <a:tailEnd type="triangle" w="med" len="med"/>
            </a:ln>
          </p:spPr>
        </p:sp>
        <p:sp>
          <p:nvSpPr>
            <p:cNvPr id="53257" name="Line 7"/>
            <p:cNvSpPr/>
            <p:nvPr/>
          </p:nvSpPr>
          <p:spPr>
            <a:xfrm>
              <a:off x="1201" y="3198"/>
              <a:ext cx="1" cy="166"/>
            </a:xfrm>
            <a:prstGeom prst="line">
              <a:avLst/>
            </a:prstGeom>
            <a:ln w="9525" cap="flat" cmpd="sng">
              <a:solidFill>
                <a:schemeClr val="tx1"/>
              </a:solidFill>
              <a:prstDash val="solid"/>
              <a:miter/>
              <a:headEnd type="none" w="med" len="med"/>
              <a:tailEnd type="triangle" w="med" len="med"/>
            </a:ln>
          </p:spPr>
        </p:sp>
        <p:grpSp>
          <p:nvGrpSpPr>
            <p:cNvPr id="53258" name="Group 8"/>
            <p:cNvGrpSpPr/>
            <p:nvPr/>
          </p:nvGrpSpPr>
          <p:grpSpPr>
            <a:xfrm>
              <a:off x="858" y="3364"/>
              <a:ext cx="822" cy="361"/>
              <a:chOff x="0" y="0"/>
              <a:chExt cx="720" cy="419"/>
            </a:xfrm>
          </p:grpSpPr>
          <p:sp>
            <p:nvSpPr>
              <p:cNvPr id="53259" name="AutoShape 9"/>
              <p:cNvSpPr/>
              <p:nvPr/>
            </p:nvSpPr>
            <p:spPr>
              <a:xfrm>
                <a:off x="0" y="0"/>
                <a:ext cx="720" cy="288"/>
              </a:xfrm>
              <a:prstGeom prst="roundRect">
                <a:avLst>
                  <a:gd name="adj" fmla="val 16667"/>
                </a:avLst>
              </a:prstGeom>
              <a:noFill/>
              <a:ln w="38100" cap="flat" cmpd="sng">
                <a:solidFill>
                  <a:schemeClr val="tx2"/>
                </a:solidFill>
                <a:prstDash val="solid"/>
                <a:miter/>
                <a:headEnd type="none" w="med" len="med"/>
                <a:tailEnd type="none" w="med" len="med"/>
              </a:ln>
            </p:spPr>
            <p:txBody>
              <a:bodyPr wrap="none" anchor="ctr"/>
              <a:p>
                <a:pPr eaLnBrk="0" hangingPunct="0"/>
                <a:endParaRPr lang="zh-CN" altLang="zh-CN" dirty="0">
                  <a:solidFill>
                    <a:srgbClr val="009999"/>
                  </a:solidFill>
                  <a:latin typeface="Arial" panose="020B0604020202020204" pitchFamily="34" charset="0"/>
                  <a:ea typeface="宋体" panose="02010600030101010101" pitchFamily="2" charset="-122"/>
                  <a:sym typeface="Arial" panose="020B0604020202020204" pitchFamily="34" charset="0"/>
                </a:endParaRPr>
              </a:p>
            </p:txBody>
          </p:sp>
          <p:sp>
            <p:nvSpPr>
              <p:cNvPr id="53260" name="Text Box 10"/>
              <p:cNvSpPr/>
              <p:nvPr/>
            </p:nvSpPr>
            <p:spPr>
              <a:xfrm>
                <a:off x="96" y="0"/>
                <a:ext cx="528" cy="419"/>
              </a:xfrm>
              <a:prstGeom prst="rect">
                <a:avLst/>
              </a:prstGeom>
              <a:noFill/>
              <a:ln w="9525">
                <a:noFill/>
              </a:ln>
            </p:spPr>
            <p:txBody>
              <a:bodyPr anchor="t">
                <a:spAutoFit/>
              </a:bodyPr>
              <a:p>
                <a:pPr eaLnBrk="0" hangingPunct="0">
                  <a:spcBef>
                    <a:spcPct val="50000"/>
                  </a:spcBef>
                </a:pPr>
                <a:r>
                  <a:rPr lang="zh-CN" altLang="en-US" sz="2400" b="1" dirty="0">
                    <a:solidFill>
                      <a:srgbClr val="3333FF"/>
                    </a:solidFill>
                    <a:latin typeface="Times New Roman" panose="02020603050405020304" pitchFamily="18" charset="0"/>
                    <a:ea typeface="宋体" panose="02010600030101010101" pitchFamily="2" charset="-122"/>
                    <a:sym typeface="Times New Roman" panose="02020603050405020304" pitchFamily="18" charset="0"/>
                  </a:rPr>
                  <a:t>结束</a:t>
                </a:r>
                <a:endParaRPr lang="zh-CN" altLang="en-US" dirty="0">
                  <a:latin typeface="Arial" panose="020B0604020202020204" pitchFamily="34" charset="0"/>
                  <a:ea typeface="宋体" panose="02010600030101010101" pitchFamily="2" charset="-122"/>
                </a:endParaRPr>
              </a:p>
            </p:txBody>
          </p:sp>
        </p:grpSp>
        <p:sp>
          <p:nvSpPr>
            <p:cNvPr id="53261" name="Text Box 11"/>
            <p:cNvSpPr/>
            <p:nvPr/>
          </p:nvSpPr>
          <p:spPr>
            <a:xfrm>
              <a:off x="429" y="425"/>
              <a:ext cx="1545" cy="390"/>
            </a:xfrm>
            <a:prstGeom prst="rect">
              <a:avLst/>
            </a:prstGeom>
            <a:noFill/>
            <a:ln w="38100" cap="flat" cmpd="sng">
              <a:solidFill>
                <a:schemeClr val="tx2"/>
              </a:solidFill>
              <a:prstDash val="solid"/>
              <a:miter/>
              <a:headEnd type="none" w="med" len="med"/>
              <a:tailEnd type="none" w="med" len="med"/>
            </a:ln>
          </p:spPr>
          <p:txBody>
            <a:bodyPr anchor="t">
              <a:spAutoFit/>
            </a:bodyPr>
            <a:p>
              <a:pPr eaLnBrk="0" hangingPunct="0">
                <a:spcBef>
                  <a:spcPct val="50000"/>
                </a:spcBef>
              </a:pPr>
              <a:r>
                <a:rPr lang="en-US" altLang="zh-CN" sz="2400" b="1" dirty="0">
                  <a:solidFill>
                    <a:srgbClr val="3333FF"/>
                  </a:solidFill>
                  <a:latin typeface="Times New Roman" panose="02020603050405020304" pitchFamily="18" charset="0"/>
                  <a:ea typeface="宋体" panose="02010600030101010101" pitchFamily="2" charset="-122"/>
                  <a:sym typeface="Times New Roman" panose="02020603050405020304" pitchFamily="18" charset="0"/>
                </a:rPr>
                <a:t> </a:t>
              </a:r>
              <a:r>
                <a:rPr lang="zh-CN" altLang="en-US" sz="2400" b="1" dirty="0">
                  <a:solidFill>
                    <a:srgbClr val="3333FF"/>
                  </a:solidFill>
                  <a:latin typeface="Times New Roman" panose="02020603050405020304" pitchFamily="18" charset="0"/>
                  <a:ea typeface="宋体" panose="02010600030101010101" pitchFamily="2" charset="-122"/>
                  <a:sym typeface="Times New Roman" panose="02020603050405020304" pitchFamily="18" charset="0"/>
                </a:rPr>
                <a:t>取</a:t>
              </a:r>
              <a:r>
                <a:rPr lang="en-US" altLang="zh-CN" sz="2400" b="1" dirty="0">
                  <a:solidFill>
                    <a:srgbClr val="3333FF"/>
                  </a:solidFill>
                  <a:latin typeface="Times New Roman" panose="02020603050405020304" pitchFamily="18" charset="0"/>
                  <a:ea typeface="宋体" panose="02010600030101010101" pitchFamily="2" charset="-122"/>
                  <a:sym typeface="Times New Roman" panose="02020603050405020304" pitchFamily="18" charset="0"/>
                </a:rPr>
                <a:t>MAX=A(1)</a:t>
              </a:r>
              <a:endParaRPr lang="zh-CN" altLang="en-US" dirty="0">
                <a:latin typeface="Arial" panose="020B0604020202020204" pitchFamily="34" charset="0"/>
                <a:ea typeface="宋体" panose="02010600030101010101" pitchFamily="2" charset="-122"/>
              </a:endParaRPr>
            </a:p>
          </p:txBody>
        </p:sp>
        <p:sp>
          <p:nvSpPr>
            <p:cNvPr id="53262" name="Text Box 12"/>
            <p:cNvSpPr/>
            <p:nvPr/>
          </p:nvSpPr>
          <p:spPr>
            <a:xfrm>
              <a:off x="558" y="2843"/>
              <a:ext cx="1201" cy="390"/>
            </a:xfrm>
            <a:prstGeom prst="rect">
              <a:avLst/>
            </a:prstGeom>
            <a:noFill/>
            <a:ln w="38100" cap="flat" cmpd="sng">
              <a:solidFill>
                <a:schemeClr val="tx2"/>
              </a:solidFill>
              <a:prstDash val="solid"/>
              <a:miter/>
              <a:headEnd type="none" w="med" len="med"/>
              <a:tailEnd type="none" w="med" len="med"/>
            </a:ln>
          </p:spPr>
          <p:txBody>
            <a:bodyPr anchor="t">
              <a:spAutoFit/>
            </a:bodyPr>
            <a:p>
              <a:pPr eaLnBrk="0" hangingPunct="0">
                <a:spcBef>
                  <a:spcPct val="50000"/>
                </a:spcBef>
              </a:pPr>
              <a:r>
                <a:rPr lang="en-US" altLang="zh-CN" sz="2400" b="1" dirty="0">
                  <a:solidFill>
                    <a:srgbClr val="3333FF"/>
                  </a:solidFill>
                  <a:latin typeface="Times New Roman" panose="02020603050405020304" pitchFamily="18" charset="0"/>
                  <a:ea typeface="宋体" panose="02010600030101010101" pitchFamily="2" charset="-122"/>
                  <a:sym typeface="Times New Roman" panose="02020603050405020304" pitchFamily="18" charset="0"/>
                </a:rPr>
                <a:t>        I=I+1</a:t>
              </a:r>
              <a:endParaRPr lang="zh-CN" altLang="en-US" dirty="0">
                <a:latin typeface="Arial" panose="020B0604020202020204" pitchFamily="34" charset="0"/>
                <a:ea typeface="宋体" panose="02010600030101010101" pitchFamily="2" charset="-122"/>
              </a:endParaRPr>
            </a:p>
          </p:txBody>
        </p:sp>
        <p:sp>
          <p:nvSpPr>
            <p:cNvPr id="53263" name="Text Box 13"/>
            <p:cNvSpPr/>
            <p:nvPr/>
          </p:nvSpPr>
          <p:spPr>
            <a:xfrm>
              <a:off x="601" y="2360"/>
              <a:ext cx="1201" cy="391"/>
            </a:xfrm>
            <a:prstGeom prst="rect">
              <a:avLst/>
            </a:prstGeom>
            <a:noFill/>
            <a:ln w="38100" cap="flat" cmpd="sng">
              <a:solidFill>
                <a:schemeClr val="tx2"/>
              </a:solidFill>
              <a:prstDash val="solid"/>
              <a:miter/>
              <a:headEnd type="none" w="med" len="med"/>
              <a:tailEnd type="none" w="med" len="med"/>
            </a:ln>
          </p:spPr>
          <p:txBody>
            <a:bodyPr anchor="t">
              <a:spAutoFit/>
            </a:bodyPr>
            <a:p>
              <a:pPr eaLnBrk="0" hangingPunct="0">
                <a:spcBef>
                  <a:spcPct val="50000"/>
                </a:spcBef>
              </a:pPr>
              <a:r>
                <a:rPr lang="en-US" altLang="zh-CN" sz="2400" b="1" dirty="0">
                  <a:solidFill>
                    <a:srgbClr val="3333FF"/>
                  </a:solidFill>
                  <a:latin typeface="Times New Roman" panose="02020603050405020304" pitchFamily="18" charset="0"/>
                  <a:ea typeface="宋体" panose="02010600030101010101" pitchFamily="2" charset="-122"/>
                  <a:sym typeface="Times New Roman" panose="02020603050405020304" pitchFamily="18" charset="0"/>
                </a:rPr>
                <a:t>MAX =A(I)</a:t>
              </a:r>
              <a:endParaRPr lang="zh-CN" altLang="en-US" dirty="0">
                <a:latin typeface="Arial" panose="020B0604020202020204" pitchFamily="34" charset="0"/>
                <a:ea typeface="宋体" panose="02010600030101010101" pitchFamily="2" charset="-122"/>
              </a:endParaRPr>
            </a:p>
          </p:txBody>
        </p:sp>
        <p:sp>
          <p:nvSpPr>
            <p:cNvPr id="53264" name="AutoShape 14"/>
            <p:cNvSpPr/>
            <p:nvPr/>
          </p:nvSpPr>
          <p:spPr>
            <a:xfrm>
              <a:off x="772" y="1336"/>
              <a:ext cx="859" cy="331"/>
            </a:xfrm>
            <a:prstGeom prst="diamond">
              <a:avLst/>
            </a:prstGeom>
            <a:noFill/>
            <a:ln w="38100" cap="flat" cmpd="sng">
              <a:solidFill>
                <a:schemeClr val="tx2"/>
              </a:solidFill>
              <a:prstDash val="solid"/>
              <a:miter/>
              <a:headEnd type="none" w="med" len="med"/>
              <a:tailEnd type="none" w="med" len="med"/>
            </a:ln>
          </p:spPr>
          <p:txBody>
            <a:bodyPr wrap="none" anchor="ctr"/>
            <a:p>
              <a:pPr eaLnBrk="0" hangingPunct="0"/>
              <a:endParaRPr lang="zh-CN" altLang="zh-CN" dirty="0">
                <a:solidFill>
                  <a:srgbClr val="009999"/>
                </a:solidFill>
                <a:latin typeface="Arial" panose="020B0604020202020204" pitchFamily="34" charset="0"/>
                <a:ea typeface="宋体" panose="02010600030101010101" pitchFamily="2" charset="-122"/>
                <a:sym typeface="Arial" panose="020B0604020202020204" pitchFamily="34" charset="0"/>
              </a:endParaRPr>
            </a:p>
          </p:txBody>
        </p:sp>
        <p:sp>
          <p:nvSpPr>
            <p:cNvPr id="53265" name="AutoShape 15"/>
            <p:cNvSpPr/>
            <p:nvPr/>
          </p:nvSpPr>
          <p:spPr>
            <a:xfrm>
              <a:off x="601" y="1832"/>
              <a:ext cx="1244" cy="373"/>
            </a:xfrm>
            <a:prstGeom prst="diamond">
              <a:avLst/>
            </a:prstGeom>
            <a:noFill/>
            <a:ln w="38100" cap="flat" cmpd="sng">
              <a:solidFill>
                <a:schemeClr val="tx2"/>
              </a:solidFill>
              <a:prstDash val="solid"/>
              <a:miter/>
              <a:headEnd type="none" w="med" len="med"/>
              <a:tailEnd type="none" w="med" len="med"/>
            </a:ln>
          </p:spPr>
          <p:txBody>
            <a:bodyPr wrap="none" anchor="ctr"/>
            <a:p>
              <a:pPr eaLnBrk="0" hangingPunct="0"/>
              <a:endParaRPr lang="zh-CN" altLang="zh-CN" dirty="0">
                <a:solidFill>
                  <a:srgbClr val="009999"/>
                </a:solidFill>
                <a:latin typeface="Arial" panose="020B0604020202020204" pitchFamily="34" charset="0"/>
                <a:ea typeface="宋体" panose="02010600030101010101" pitchFamily="2" charset="-122"/>
                <a:sym typeface="Arial" panose="020B0604020202020204" pitchFamily="34" charset="0"/>
              </a:endParaRPr>
            </a:p>
          </p:txBody>
        </p:sp>
        <p:sp>
          <p:nvSpPr>
            <p:cNvPr id="53266" name="Text Box 16"/>
            <p:cNvSpPr/>
            <p:nvPr/>
          </p:nvSpPr>
          <p:spPr>
            <a:xfrm>
              <a:off x="1030" y="1377"/>
              <a:ext cx="601" cy="360"/>
            </a:xfrm>
            <a:prstGeom prst="rect">
              <a:avLst/>
            </a:prstGeom>
            <a:noFill/>
            <a:ln w="9525">
              <a:noFill/>
            </a:ln>
          </p:spPr>
          <p:txBody>
            <a:bodyPr anchor="t">
              <a:spAutoFit/>
            </a:bodyPr>
            <a:p>
              <a:pPr eaLnBrk="0" hangingPunct="0">
                <a:spcBef>
                  <a:spcPct val="50000"/>
                </a:spcBef>
              </a:pPr>
              <a:r>
                <a:rPr lang="en-US" altLang="zh-CN" sz="2400" b="1" dirty="0">
                  <a:solidFill>
                    <a:srgbClr val="3333FF"/>
                  </a:solidFill>
                  <a:latin typeface="Times New Roman" panose="02020603050405020304" pitchFamily="18" charset="0"/>
                  <a:ea typeface="宋体" panose="02010600030101010101" pitchFamily="2" charset="-122"/>
                  <a:sym typeface="Times New Roman" panose="02020603050405020304" pitchFamily="18" charset="0"/>
                </a:rPr>
                <a:t>I&gt;N</a:t>
              </a:r>
              <a:endParaRPr lang="zh-CN" altLang="en-US" dirty="0">
                <a:latin typeface="Arial" panose="020B0604020202020204" pitchFamily="34" charset="0"/>
                <a:ea typeface="宋体" panose="02010600030101010101" pitchFamily="2" charset="-122"/>
              </a:endParaRPr>
            </a:p>
          </p:txBody>
        </p:sp>
        <p:sp>
          <p:nvSpPr>
            <p:cNvPr id="53267" name="Text Box 17"/>
            <p:cNvSpPr/>
            <p:nvPr/>
          </p:nvSpPr>
          <p:spPr>
            <a:xfrm>
              <a:off x="802" y="1862"/>
              <a:ext cx="1073" cy="360"/>
            </a:xfrm>
            <a:prstGeom prst="rect">
              <a:avLst/>
            </a:prstGeom>
            <a:noFill/>
            <a:ln w="9525">
              <a:noFill/>
            </a:ln>
          </p:spPr>
          <p:txBody>
            <a:bodyPr anchor="t">
              <a:spAutoFit/>
            </a:bodyPr>
            <a:p>
              <a:pPr eaLnBrk="0" hangingPunct="0">
                <a:spcBef>
                  <a:spcPct val="50000"/>
                </a:spcBef>
              </a:pPr>
              <a:r>
                <a:rPr lang="en-US" altLang="zh-CN" sz="2000" b="1" dirty="0">
                  <a:solidFill>
                    <a:srgbClr val="3333FF"/>
                  </a:solidFill>
                  <a:latin typeface="Times New Roman" panose="02020603050405020304" pitchFamily="18" charset="0"/>
                  <a:ea typeface="宋体" panose="02010600030101010101" pitchFamily="2" charset="-122"/>
                  <a:sym typeface="Times New Roman" panose="02020603050405020304" pitchFamily="18" charset="0"/>
                </a:rPr>
                <a:t>A(I)&gt; </a:t>
              </a:r>
              <a:r>
                <a:rPr lang="en-US" altLang="zh-CN" sz="2400" b="1" dirty="0">
                  <a:solidFill>
                    <a:srgbClr val="3333FF"/>
                  </a:solidFill>
                  <a:latin typeface="Times New Roman" panose="02020603050405020304" pitchFamily="18" charset="0"/>
                  <a:ea typeface="宋体" panose="02010600030101010101" pitchFamily="2" charset="-122"/>
                  <a:sym typeface="Times New Roman" panose="02020603050405020304" pitchFamily="18" charset="0"/>
                </a:rPr>
                <a:t>MAX</a:t>
              </a:r>
              <a:endParaRPr lang="zh-CN" altLang="en-US" dirty="0">
                <a:latin typeface="Arial" panose="020B0604020202020204" pitchFamily="34" charset="0"/>
                <a:ea typeface="宋体" panose="02010600030101010101" pitchFamily="2" charset="-122"/>
              </a:endParaRPr>
            </a:p>
          </p:txBody>
        </p:sp>
        <p:sp>
          <p:nvSpPr>
            <p:cNvPr id="53268" name="Line 18"/>
            <p:cNvSpPr/>
            <p:nvPr/>
          </p:nvSpPr>
          <p:spPr>
            <a:xfrm>
              <a:off x="1159" y="715"/>
              <a:ext cx="1" cy="156"/>
            </a:xfrm>
            <a:prstGeom prst="line">
              <a:avLst/>
            </a:prstGeom>
            <a:ln w="9525" cap="flat" cmpd="sng">
              <a:solidFill>
                <a:schemeClr val="tx1"/>
              </a:solidFill>
              <a:prstDash val="solid"/>
              <a:miter/>
              <a:headEnd type="none" w="med" len="med"/>
              <a:tailEnd type="triangle" w="med" len="med"/>
            </a:ln>
          </p:spPr>
        </p:sp>
        <p:sp>
          <p:nvSpPr>
            <p:cNvPr id="53269" name="Line 19"/>
            <p:cNvSpPr/>
            <p:nvPr/>
          </p:nvSpPr>
          <p:spPr>
            <a:xfrm>
              <a:off x="1201" y="1676"/>
              <a:ext cx="1" cy="156"/>
            </a:xfrm>
            <a:prstGeom prst="line">
              <a:avLst/>
            </a:prstGeom>
            <a:ln w="9525" cap="flat" cmpd="sng">
              <a:solidFill>
                <a:schemeClr val="tx1"/>
              </a:solidFill>
              <a:prstDash val="solid"/>
              <a:miter/>
              <a:headEnd type="none" w="med" len="med"/>
              <a:tailEnd type="triangle" w="med" len="med"/>
            </a:ln>
          </p:spPr>
        </p:sp>
        <p:sp>
          <p:nvSpPr>
            <p:cNvPr id="53270" name="Line 20"/>
            <p:cNvSpPr/>
            <p:nvPr/>
          </p:nvSpPr>
          <p:spPr>
            <a:xfrm>
              <a:off x="1201" y="2214"/>
              <a:ext cx="1" cy="156"/>
            </a:xfrm>
            <a:prstGeom prst="line">
              <a:avLst/>
            </a:prstGeom>
            <a:ln w="9525" cap="flat" cmpd="sng">
              <a:solidFill>
                <a:schemeClr val="tx1"/>
              </a:solidFill>
              <a:prstDash val="solid"/>
              <a:miter/>
              <a:headEnd type="none" w="med" len="med"/>
              <a:tailEnd type="triangle" w="med" len="med"/>
            </a:ln>
          </p:spPr>
        </p:sp>
        <p:sp>
          <p:nvSpPr>
            <p:cNvPr id="53271" name="Line 21"/>
            <p:cNvSpPr/>
            <p:nvPr/>
          </p:nvSpPr>
          <p:spPr>
            <a:xfrm>
              <a:off x="1201" y="2660"/>
              <a:ext cx="1" cy="196"/>
            </a:xfrm>
            <a:prstGeom prst="line">
              <a:avLst/>
            </a:prstGeom>
            <a:ln w="9525" cap="flat" cmpd="sng">
              <a:solidFill>
                <a:schemeClr val="tx1"/>
              </a:solidFill>
              <a:prstDash val="solid"/>
              <a:miter/>
              <a:headEnd type="none" w="med" len="med"/>
              <a:tailEnd type="triangle" w="med" len="med"/>
            </a:ln>
          </p:spPr>
        </p:sp>
        <p:sp>
          <p:nvSpPr>
            <p:cNvPr id="53272" name="Line 22"/>
            <p:cNvSpPr/>
            <p:nvPr/>
          </p:nvSpPr>
          <p:spPr>
            <a:xfrm>
              <a:off x="1673" y="1501"/>
              <a:ext cx="1159" cy="1"/>
            </a:xfrm>
            <a:prstGeom prst="line">
              <a:avLst/>
            </a:prstGeom>
            <a:ln w="9525" cap="flat" cmpd="sng">
              <a:solidFill>
                <a:schemeClr val="tx1"/>
              </a:solidFill>
              <a:prstDash val="solid"/>
              <a:miter/>
              <a:headEnd type="none" w="med" len="med"/>
              <a:tailEnd type="none" w="med" len="med"/>
            </a:ln>
          </p:spPr>
        </p:sp>
        <p:sp>
          <p:nvSpPr>
            <p:cNvPr id="53273" name="Line 23"/>
            <p:cNvSpPr/>
            <p:nvPr/>
          </p:nvSpPr>
          <p:spPr>
            <a:xfrm>
              <a:off x="2832" y="1501"/>
              <a:ext cx="1" cy="1697"/>
            </a:xfrm>
            <a:prstGeom prst="line">
              <a:avLst/>
            </a:prstGeom>
            <a:ln w="9525" cap="flat" cmpd="sng">
              <a:solidFill>
                <a:schemeClr val="tx1"/>
              </a:solidFill>
              <a:prstDash val="solid"/>
              <a:miter/>
              <a:headEnd type="none" w="med" len="med"/>
              <a:tailEnd type="none" w="med" len="med"/>
            </a:ln>
          </p:spPr>
        </p:sp>
        <p:sp>
          <p:nvSpPr>
            <p:cNvPr id="53274" name="Line 24"/>
            <p:cNvSpPr/>
            <p:nvPr/>
          </p:nvSpPr>
          <p:spPr>
            <a:xfrm flipH="1">
              <a:off x="1201" y="3198"/>
              <a:ext cx="1631" cy="1"/>
            </a:xfrm>
            <a:prstGeom prst="line">
              <a:avLst/>
            </a:prstGeom>
            <a:ln w="9525" cap="flat" cmpd="sng">
              <a:solidFill>
                <a:schemeClr val="tx1"/>
              </a:solidFill>
              <a:prstDash val="solid"/>
              <a:miter/>
              <a:headEnd type="none" w="med" len="med"/>
              <a:tailEnd type="none" w="med" len="med"/>
            </a:ln>
          </p:spPr>
        </p:sp>
        <p:sp>
          <p:nvSpPr>
            <p:cNvPr id="53275" name="Line 25"/>
            <p:cNvSpPr/>
            <p:nvPr/>
          </p:nvSpPr>
          <p:spPr>
            <a:xfrm flipH="1">
              <a:off x="0" y="3074"/>
              <a:ext cx="558" cy="1"/>
            </a:xfrm>
            <a:prstGeom prst="line">
              <a:avLst/>
            </a:prstGeom>
            <a:ln w="9525" cap="flat" cmpd="sng">
              <a:solidFill>
                <a:schemeClr val="tx1"/>
              </a:solidFill>
              <a:prstDash val="solid"/>
              <a:miter/>
              <a:headEnd type="none" w="med" len="med"/>
              <a:tailEnd type="none" w="med" len="med"/>
            </a:ln>
          </p:spPr>
        </p:sp>
        <p:sp>
          <p:nvSpPr>
            <p:cNvPr id="53276" name="Line 26"/>
            <p:cNvSpPr/>
            <p:nvPr/>
          </p:nvSpPr>
          <p:spPr>
            <a:xfrm>
              <a:off x="0" y="1253"/>
              <a:ext cx="1" cy="1821"/>
            </a:xfrm>
            <a:prstGeom prst="line">
              <a:avLst/>
            </a:prstGeom>
            <a:ln w="9525" cap="flat" cmpd="sng">
              <a:solidFill>
                <a:schemeClr val="tx1"/>
              </a:solidFill>
              <a:prstDash val="solid"/>
              <a:miter/>
              <a:headEnd type="none" w="med" len="med"/>
              <a:tailEnd type="none" w="med" len="med"/>
            </a:ln>
          </p:spPr>
        </p:sp>
        <p:sp>
          <p:nvSpPr>
            <p:cNvPr id="53277" name="Line 27"/>
            <p:cNvSpPr/>
            <p:nvPr/>
          </p:nvSpPr>
          <p:spPr>
            <a:xfrm>
              <a:off x="0" y="1253"/>
              <a:ext cx="1116" cy="1"/>
            </a:xfrm>
            <a:prstGeom prst="line">
              <a:avLst/>
            </a:prstGeom>
            <a:ln w="9525" cap="flat" cmpd="sng">
              <a:solidFill>
                <a:schemeClr val="tx1"/>
              </a:solidFill>
              <a:prstDash val="solid"/>
              <a:miter/>
              <a:headEnd type="none" w="med" len="med"/>
              <a:tailEnd type="triangle" w="med" len="med"/>
            </a:ln>
          </p:spPr>
        </p:sp>
        <p:sp>
          <p:nvSpPr>
            <p:cNvPr id="53278" name="Line 28"/>
            <p:cNvSpPr/>
            <p:nvPr/>
          </p:nvSpPr>
          <p:spPr>
            <a:xfrm>
              <a:off x="1845" y="2009"/>
              <a:ext cx="429" cy="1"/>
            </a:xfrm>
            <a:prstGeom prst="line">
              <a:avLst/>
            </a:prstGeom>
            <a:ln w="9525" cap="flat" cmpd="sng">
              <a:solidFill>
                <a:schemeClr val="tx1"/>
              </a:solidFill>
              <a:prstDash val="solid"/>
              <a:miter/>
              <a:headEnd type="none" w="med" len="med"/>
              <a:tailEnd type="none" w="med" len="med"/>
            </a:ln>
          </p:spPr>
        </p:sp>
        <p:sp>
          <p:nvSpPr>
            <p:cNvPr id="53279" name="Line 29"/>
            <p:cNvSpPr/>
            <p:nvPr/>
          </p:nvSpPr>
          <p:spPr>
            <a:xfrm>
              <a:off x="2274" y="1708"/>
              <a:ext cx="1" cy="1"/>
            </a:xfrm>
            <a:prstGeom prst="line">
              <a:avLst/>
            </a:prstGeom>
            <a:ln w="9525" cap="flat" cmpd="sng">
              <a:solidFill>
                <a:schemeClr val="tx1"/>
              </a:solidFill>
              <a:prstDash val="solid"/>
              <a:miter/>
              <a:headEnd type="none" w="med" len="med"/>
              <a:tailEnd type="none" w="med" len="med"/>
            </a:ln>
          </p:spPr>
        </p:sp>
        <p:sp>
          <p:nvSpPr>
            <p:cNvPr id="53280" name="Line 30"/>
            <p:cNvSpPr/>
            <p:nvPr/>
          </p:nvSpPr>
          <p:spPr>
            <a:xfrm>
              <a:off x="2274" y="1998"/>
              <a:ext cx="1" cy="786"/>
            </a:xfrm>
            <a:prstGeom prst="line">
              <a:avLst/>
            </a:prstGeom>
            <a:ln w="9525" cap="flat" cmpd="sng">
              <a:solidFill>
                <a:schemeClr val="tx1"/>
              </a:solidFill>
              <a:prstDash val="solid"/>
              <a:miter/>
              <a:headEnd type="none" w="med" len="med"/>
              <a:tailEnd type="none" w="med" len="med"/>
            </a:ln>
          </p:spPr>
        </p:sp>
        <p:sp>
          <p:nvSpPr>
            <p:cNvPr id="53281" name="Text Box 31"/>
            <p:cNvSpPr/>
            <p:nvPr/>
          </p:nvSpPr>
          <p:spPr>
            <a:xfrm>
              <a:off x="558" y="880"/>
              <a:ext cx="1201" cy="390"/>
            </a:xfrm>
            <a:prstGeom prst="rect">
              <a:avLst/>
            </a:prstGeom>
            <a:noFill/>
            <a:ln w="38100" cap="flat" cmpd="sng">
              <a:solidFill>
                <a:schemeClr val="tx2"/>
              </a:solidFill>
              <a:prstDash val="solid"/>
              <a:miter/>
              <a:headEnd type="none" w="med" len="med"/>
              <a:tailEnd type="none" w="med" len="med"/>
            </a:ln>
          </p:spPr>
          <p:txBody>
            <a:bodyPr anchor="t">
              <a:spAutoFit/>
            </a:bodyPr>
            <a:p>
              <a:pPr eaLnBrk="0" hangingPunct="0">
                <a:spcBef>
                  <a:spcPct val="50000"/>
                </a:spcBef>
              </a:pPr>
              <a:r>
                <a:rPr lang="en-US" altLang="zh-CN" sz="2400" b="1" dirty="0">
                  <a:solidFill>
                    <a:srgbClr val="3333FF"/>
                  </a:solidFill>
                  <a:latin typeface="Times New Roman" panose="02020603050405020304" pitchFamily="18" charset="0"/>
                  <a:ea typeface="宋体" panose="02010600030101010101" pitchFamily="2" charset="-122"/>
                  <a:sym typeface="Times New Roman" panose="02020603050405020304" pitchFamily="18" charset="0"/>
                </a:rPr>
                <a:t>           I=2</a:t>
              </a:r>
              <a:endParaRPr lang="zh-CN" altLang="en-US" dirty="0">
                <a:latin typeface="Arial" panose="020B0604020202020204" pitchFamily="34" charset="0"/>
                <a:ea typeface="宋体" panose="02010600030101010101" pitchFamily="2" charset="-122"/>
              </a:endParaRPr>
            </a:p>
          </p:txBody>
        </p:sp>
        <p:sp>
          <p:nvSpPr>
            <p:cNvPr id="53282" name="Line 32"/>
            <p:cNvSpPr/>
            <p:nvPr/>
          </p:nvSpPr>
          <p:spPr>
            <a:xfrm>
              <a:off x="1201" y="1170"/>
              <a:ext cx="1" cy="156"/>
            </a:xfrm>
            <a:prstGeom prst="line">
              <a:avLst/>
            </a:prstGeom>
            <a:ln w="9525" cap="flat" cmpd="sng">
              <a:solidFill>
                <a:schemeClr val="tx1"/>
              </a:solidFill>
              <a:prstDash val="solid"/>
              <a:miter/>
              <a:headEnd type="none" w="med" len="med"/>
              <a:tailEnd type="triangle" w="med" len="med"/>
            </a:ln>
          </p:spPr>
        </p:sp>
        <p:sp>
          <p:nvSpPr>
            <p:cNvPr id="53283" name="Line 33"/>
            <p:cNvSpPr/>
            <p:nvPr/>
          </p:nvSpPr>
          <p:spPr>
            <a:xfrm flipH="1">
              <a:off x="1244" y="2784"/>
              <a:ext cx="1030" cy="1"/>
            </a:xfrm>
            <a:prstGeom prst="line">
              <a:avLst/>
            </a:prstGeom>
            <a:ln w="9525" cap="flat" cmpd="sng">
              <a:solidFill>
                <a:schemeClr val="tx1"/>
              </a:solidFill>
              <a:prstDash val="solid"/>
              <a:miter/>
              <a:headEnd type="none" w="med" len="med"/>
              <a:tailEnd type="triangle" w="med" len="med"/>
            </a:ln>
          </p:spPr>
        </p:sp>
        <p:sp>
          <p:nvSpPr>
            <p:cNvPr id="53284" name="Text Box 34"/>
            <p:cNvSpPr/>
            <p:nvPr/>
          </p:nvSpPr>
          <p:spPr>
            <a:xfrm>
              <a:off x="1673" y="1294"/>
              <a:ext cx="258" cy="360"/>
            </a:xfrm>
            <a:prstGeom prst="rect">
              <a:avLst/>
            </a:prstGeom>
            <a:noFill/>
            <a:ln w="9525">
              <a:noFill/>
            </a:ln>
          </p:spPr>
          <p:txBody>
            <a:bodyPr anchor="t">
              <a:spAutoFit/>
            </a:bodyPr>
            <a:p>
              <a:pPr eaLnBrk="0" hangingPunct="0">
                <a:spcBef>
                  <a:spcPct val="50000"/>
                </a:spcBef>
              </a:pPr>
              <a:r>
                <a:rPr lang="en-US" altLang="zh-CN" sz="2400" b="1" dirty="0">
                  <a:solidFill>
                    <a:srgbClr val="3333FF"/>
                  </a:solidFill>
                  <a:latin typeface="Times New Roman" panose="02020603050405020304" pitchFamily="18" charset="0"/>
                  <a:ea typeface="宋体" panose="02010600030101010101" pitchFamily="2" charset="-122"/>
                  <a:sym typeface="Times New Roman" panose="02020603050405020304" pitchFamily="18" charset="0"/>
                </a:rPr>
                <a:t>Y</a:t>
              </a:r>
              <a:endParaRPr lang="zh-CN" altLang="en-US" dirty="0">
                <a:latin typeface="Arial" panose="020B0604020202020204" pitchFamily="34" charset="0"/>
                <a:ea typeface="宋体" panose="02010600030101010101" pitchFamily="2" charset="-122"/>
              </a:endParaRPr>
            </a:p>
          </p:txBody>
        </p:sp>
        <p:sp>
          <p:nvSpPr>
            <p:cNvPr id="53285" name="Text Box 35"/>
            <p:cNvSpPr/>
            <p:nvPr/>
          </p:nvSpPr>
          <p:spPr>
            <a:xfrm>
              <a:off x="1201" y="2163"/>
              <a:ext cx="258" cy="360"/>
            </a:xfrm>
            <a:prstGeom prst="rect">
              <a:avLst/>
            </a:prstGeom>
            <a:noFill/>
            <a:ln w="9525">
              <a:noFill/>
            </a:ln>
          </p:spPr>
          <p:txBody>
            <a:bodyPr anchor="t">
              <a:spAutoFit/>
            </a:bodyPr>
            <a:p>
              <a:pPr eaLnBrk="0" hangingPunct="0">
                <a:spcBef>
                  <a:spcPct val="50000"/>
                </a:spcBef>
              </a:pPr>
              <a:r>
                <a:rPr lang="en-US" altLang="zh-CN" sz="2400" dirty="0">
                  <a:solidFill>
                    <a:srgbClr val="3333FF"/>
                  </a:solidFill>
                  <a:latin typeface="Times New Roman" panose="02020603050405020304" pitchFamily="18" charset="0"/>
                  <a:ea typeface="宋体" panose="02010600030101010101" pitchFamily="2" charset="-122"/>
                  <a:sym typeface="Times New Roman" panose="02020603050405020304" pitchFamily="18" charset="0"/>
                </a:rPr>
                <a:t>Y</a:t>
              </a:r>
              <a:endParaRPr lang="zh-CN" altLang="en-US" dirty="0">
                <a:latin typeface="Arial" panose="020B0604020202020204" pitchFamily="34" charset="0"/>
                <a:ea typeface="宋体" panose="02010600030101010101" pitchFamily="2" charset="-122"/>
              </a:endParaRPr>
            </a:p>
          </p:txBody>
        </p:sp>
        <p:sp>
          <p:nvSpPr>
            <p:cNvPr id="53286" name="Text Box 36"/>
            <p:cNvSpPr/>
            <p:nvPr/>
          </p:nvSpPr>
          <p:spPr>
            <a:xfrm>
              <a:off x="1201" y="1627"/>
              <a:ext cx="258" cy="360"/>
            </a:xfrm>
            <a:prstGeom prst="rect">
              <a:avLst/>
            </a:prstGeom>
            <a:noFill/>
            <a:ln w="9525">
              <a:noFill/>
            </a:ln>
          </p:spPr>
          <p:txBody>
            <a:bodyPr anchor="t">
              <a:spAutoFit/>
            </a:bodyPr>
            <a:p>
              <a:pPr eaLnBrk="0" hangingPunct="0">
                <a:spcBef>
                  <a:spcPct val="50000"/>
                </a:spcBef>
              </a:pPr>
              <a:r>
                <a:rPr lang="en-US" altLang="zh-CN" sz="2400" dirty="0">
                  <a:solidFill>
                    <a:srgbClr val="3333FF"/>
                  </a:solidFill>
                  <a:latin typeface="Times New Roman" panose="02020603050405020304" pitchFamily="18" charset="0"/>
                  <a:ea typeface="宋体" panose="02010600030101010101" pitchFamily="2" charset="-122"/>
                  <a:sym typeface="Times New Roman" panose="02020603050405020304" pitchFamily="18" charset="0"/>
                </a:rPr>
                <a:t>N</a:t>
              </a:r>
              <a:endParaRPr lang="zh-CN" altLang="en-US" dirty="0">
                <a:latin typeface="Arial" panose="020B0604020202020204" pitchFamily="34" charset="0"/>
                <a:ea typeface="宋体" panose="02010600030101010101" pitchFamily="2" charset="-122"/>
              </a:endParaRPr>
            </a:p>
          </p:txBody>
        </p:sp>
        <p:sp>
          <p:nvSpPr>
            <p:cNvPr id="53287" name="Text Box 37"/>
            <p:cNvSpPr/>
            <p:nvPr/>
          </p:nvSpPr>
          <p:spPr>
            <a:xfrm>
              <a:off x="1845" y="1790"/>
              <a:ext cx="258" cy="360"/>
            </a:xfrm>
            <a:prstGeom prst="rect">
              <a:avLst/>
            </a:prstGeom>
            <a:noFill/>
            <a:ln w="9525">
              <a:noFill/>
            </a:ln>
          </p:spPr>
          <p:txBody>
            <a:bodyPr anchor="t">
              <a:spAutoFit/>
            </a:bodyPr>
            <a:p>
              <a:pPr eaLnBrk="0" hangingPunct="0">
                <a:spcBef>
                  <a:spcPct val="50000"/>
                </a:spcBef>
              </a:pPr>
              <a:r>
                <a:rPr lang="en-US" altLang="zh-CN" sz="2400" b="1" dirty="0">
                  <a:solidFill>
                    <a:srgbClr val="3333FF"/>
                  </a:solidFill>
                  <a:latin typeface="Times New Roman" panose="02020603050405020304" pitchFamily="18" charset="0"/>
                  <a:ea typeface="宋体" panose="02010600030101010101" pitchFamily="2" charset="-122"/>
                  <a:sym typeface="Times New Roman" panose="02020603050405020304" pitchFamily="18" charset="0"/>
                </a:rPr>
                <a:t>N</a:t>
              </a:r>
              <a:endParaRPr lang="zh-CN" altLang="en-US" dirty="0">
                <a:latin typeface="Arial" panose="020B0604020202020204" pitchFamily="34" charset="0"/>
                <a:ea typeface="宋体" panose="02010600030101010101" pitchFamily="2" charset="-122"/>
              </a:endParaRPr>
            </a:p>
          </p:txBody>
        </p:sp>
      </p:grpSp>
      <p:sp>
        <p:nvSpPr>
          <p:cNvPr id="53288" name="Rectangle 38"/>
          <p:cNvSpPr/>
          <p:nvPr/>
        </p:nvSpPr>
        <p:spPr>
          <a:xfrm>
            <a:off x="152400" y="2286000"/>
            <a:ext cx="4191000" cy="4343400"/>
          </a:xfrm>
          <a:prstGeom prst="rect">
            <a:avLst/>
          </a:prstGeom>
          <a:noFill/>
          <a:ln w="38100" cap="flat" cmpd="sng">
            <a:solidFill>
              <a:schemeClr val="bg2"/>
            </a:solidFill>
            <a:prstDash val="solid"/>
            <a:miter/>
            <a:headEnd type="none" w="med" len="med"/>
            <a:tailEnd type="none" w="med" len="med"/>
          </a:ln>
        </p:spPr>
        <p:txBody>
          <a:bodyPr wrap="none" anchor="ctr"/>
          <a:p>
            <a:pPr algn="ctr" eaLnBrk="0" hangingPunct="0"/>
            <a:endParaRPr lang="zh-CN" altLang="zh-CN" dirty="0">
              <a:solidFill>
                <a:srgbClr val="009999"/>
              </a:solidFill>
              <a:latin typeface="Arial" panose="020B0604020202020204" pitchFamily="34" charset="0"/>
              <a:ea typeface="宋体" panose="02010600030101010101" pitchFamily="2" charset="-122"/>
              <a:sym typeface="Arial" panose="020B0604020202020204" pitchFamily="34" charset="0"/>
            </a:endParaRPr>
          </a:p>
        </p:txBody>
      </p:sp>
      <p:sp>
        <p:nvSpPr>
          <p:cNvPr id="53289" name="Line 39"/>
          <p:cNvSpPr/>
          <p:nvPr/>
        </p:nvSpPr>
        <p:spPr>
          <a:xfrm>
            <a:off x="152400" y="3705225"/>
            <a:ext cx="4191000" cy="0"/>
          </a:xfrm>
          <a:prstGeom prst="line">
            <a:avLst/>
          </a:prstGeom>
          <a:ln w="38100" cap="flat" cmpd="sng">
            <a:solidFill>
              <a:schemeClr val="bg2"/>
            </a:solidFill>
            <a:prstDash val="solid"/>
            <a:miter/>
            <a:headEnd type="none" w="med" len="med"/>
            <a:tailEnd type="none" w="med" len="med"/>
          </a:ln>
        </p:spPr>
      </p:sp>
      <p:sp>
        <p:nvSpPr>
          <p:cNvPr id="53290" name="Text Box 40"/>
          <p:cNvSpPr/>
          <p:nvPr/>
        </p:nvSpPr>
        <p:spPr>
          <a:xfrm>
            <a:off x="1196975" y="2743200"/>
            <a:ext cx="2308225" cy="457200"/>
          </a:xfrm>
          <a:prstGeom prst="rect">
            <a:avLst/>
          </a:prstGeom>
          <a:noFill/>
          <a:ln w="9525">
            <a:noFill/>
          </a:ln>
        </p:spPr>
        <p:txBody>
          <a:bodyPr anchor="t">
            <a:spAutoFit/>
          </a:bodyPr>
          <a:p>
            <a:pPr eaLnBrk="0" hangingPunct="0">
              <a:spcBef>
                <a:spcPct val="50000"/>
              </a:spcBef>
            </a:pPr>
            <a:r>
              <a:rPr lang="zh-CN" altLang="en-US" sz="2400" b="1" dirty="0">
                <a:solidFill>
                  <a:srgbClr val="FF3300"/>
                </a:solidFill>
                <a:latin typeface="Times New Roman" panose="02020603050405020304" pitchFamily="18" charset="0"/>
                <a:ea typeface="宋体" panose="02010600030101010101" pitchFamily="2" charset="-122"/>
                <a:sym typeface="Times New Roman" panose="02020603050405020304" pitchFamily="18" charset="0"/>
              </a:rPr>
              <a:t>取</a:t>
            </a:r>
            <a:r>
              <a:rPr lang="en-US" altLang="zh-CN" sz="2400" b="1" dirty="0">
                <a:solidFill>
                  <a:srgbClr val="FF3300"/>
                </a:solidFill>
                <a:latin typeface="Times New Roman" panose="02020603050405020304" pitchFamily="18" charset="0"/>
                <a:ea typeface="宋体" panose="02010600030101010101" pitchFamily="2" charset="-122"/>
                <a:sym typeface="Times New Roman" panose="02020603050405020304" pitchFamily="18" charset="0"/>
              </a:rPr>
              <a:t>MAX=A(1)</a:t>
            </a:r>
            <a:endParaRPr lang="zh-CN" altLang="en-US" dirty="0">
              <a:latin typeface="Arial" panose="020B0604020202020204" pitchFamily="34" charset="0"/>
              <a:ea typeface="宋体" panose="02010600030101010101" pitchFamily="2" charset="-122"/>
            </a:endParaRPr>
          </a:p>
        </p:txBody>
      </p:sp>
      <p:sp>
        <p:nvSpPr>
          <p:cNvPr id="53291" name="Text Box 41"/>
          <p:cNvSpPr/>
          <p:nvPr/>
        </p:nvSpPr>
        <p:spPr>
          <a:xfrm>
            <a:off x="307975" y="3873500"/>
            <a:ext cx="3568700" cy="457200"/>
          </a:xfrm>
          <a:prstGeom prst="rect">
            <a:avLst/>
          </a:prstGeom>
          <a:noFill/>
          <a:ln w="9525">
            <a:noFill/>
          </a:ln>
        </p:spPr>
        <p:txBody>
          <a:bodyPr anchor="t">
            <a:spAutoFit/>
          </a:bodyPr>
          <a:p>
            <a:pPr eaLnBrk="0" hangingPunct="0">
              <a:spcBef>
                <a:spcPct val="50000"/>
              </a:spcBef>
            </a:pPr>
            <a:r>
              <a:rPr lang="en-US" altLang="zh-CN" sz="2400" b="1" dirty="0">
                <a:solidFill>
                  <a:srgbClr val="FF3300"/>
                </a:solidFill>
                <a:latin typeface="Times New Roman" panose="02020603050405020304" pitchFamily="18" charset="0"/>
                <a:ea typeface="宋体" panose="02010600030101010101" pitchFamily="2" charset="-122"/>
                <a:sym typeface="Times New Roman" panose="02020603050405020304" pitchFamily="18" charset="0"/>
              </a:rPr>
              <a:t> I=2   TO   N   STEP 1</a:t>
            </a:r>
            <a:endParaRPr lang="zh-CN" altLang="en-US" dirty="0">
              <a:latin typeface="Arial" panose="020B0604020202020204" pitchFamily="34" charset="0"/>
              <a:ea typeface="宋体" panose="02010600030101010101" pitchFamily="2" charset="-122"/>
            </a:endParaRPr>
          </a:p>
        </p:txBody>
      </p:sp>
      <p:sp>
        <p:nvSpPr>
          <p:cNvPr id="53292" name="Text Box 42"/>
          <p:cNvSpPr/>
          <p:nvPr/>
        </p:nvSpPr>
        <p:spPr>
          <a:xfrm>
            <a:off x="1676400" y="4572000"/>
            <a:ext cx="2251075" cy="457200"/>
          </a:xfrm>
          <a:prstGeom prst="rect">
            <a:avLst/>
          </a:prstGeom>
          <a:noFill/>
          <a:ln w="9525">
            <a:noFill/>
          </a:ln>
        </p:spPr>
        <p:txBody>
          <a:bodyPr anchor="t">
            <a:spAutoFit/>
          </a:bodyPr>
          <a:p>
            <a:pPr eaLnBrk="0" hangingPunct="0">
              <a:spcBef>
                <a:spcPct val="50000"/>
              </a:spcBef>
            </a:pPr>
            <a:r>
              <a:rPr lang="en-US" altLang="zh-CN" sz="2400" b="1" dirty="0">
                <a:solidFill>
                  <a:srgbClr val="FF3300"/>
                </a:solidFill>
                <a:latin typeface="Times New Roman" panose="02020603050405020304" pitchFamily="18" charset="0"/>
                <a:ea typeface="宋体" panose="02010600030101010101" pitchFamily="2" charset="-122"/>
                <a:sym typeface="Times New Roman" panose="02020603050405020304" pitchFamily="18" charset="0"/>
              </a:rPr>
              <a:t>A</a:t>
            </a:r>
            <a:r>
              <a:rPr lang="zh-CN" altLang="en-US" sz="2400" b="1" dirty="0">
                <a:solidFill>
                  <a:srgbClr val="FF3300"/>
                </a:solidFill>
                <a:latin typeface="Times New Roman" panose="02020603050405020304" pitchFamily="18" charset="0"/>
                <a:ea typeface="宋体" panose="02010600030101010101" pitchFamily="2" charset="-122"/>
                <a:sym typeface="Times New Roman" panose="02020603050405020304" pitchFamily="18" charset="0"/>
              </a:rPr>
              <a:t>（</a:t>
            </a:r>
            <a:r>
              <a:rPr lang="en-US" altLang="zh-CN" sz="2400" b="1" dirty="0">
                <a:solidFill>
                  <a:srgbClr val="FF3300"/>
                </a:solidFill>
                <a:latin typeface="Times New Roman" panose="02020603050405020304" pitchFamily="18" charset="0"/>
                <a:ea typeface="宋体" panose="02010600030101010101" pitchFamily="2" charset="-122"/>
                <a:sym typeface="Times New Roman" panose="02020603050405020304" pitchFamily="18" charset="0"/>
              </a:rPr>
              <a:t>I</a:t>
            </a:r>
            <a:r>
              <a:rPr lang="zh-CN" altLang="en-US" sz="2400" b="1" dirty="0">
                <a:solidFill>
                  <a:srgbClr val="FF3300"/>
                </a:solidFill>
                <a:latin typeface="Times New Roman" panose="02020603050405020304" pitchFamily="18" charset="0"/>
                <a:ea typeface="宋体" panose="02010600030101010101" pitchFamily="2" charset="-122"/>
                <a:sym typeface="Times New Roman" panose="02020603050405020304" pitchFamily="18" charset="0"/>
              </a:rPr>
              <a:t>）</a:t>
            </a:r>
            <a:r>
              <a:rPr lang="en-US" altLang="zh-CN" sz="2400" b="1" dirty="0">
                <a:solidFill>
                  <a:srgbClr val="FF3300"/>
                </a:solidFill>
                <a:latin typeface="Times New Roman" panose="02020603050405020304" pitchFamily="18" charset="0"/>
                <a:ea typeface="宋体" panose="02010600030101010101" pitchFamily="2" charset="-122"/>
                <a:sym typeface="Times New Roman" panose="02020603050405020304" pitchFamily="18" charset="0"/>
              </a:rPr>
              <a:t>&gt;MAX</a:t>
            </a:r>
            <a:endParaRPr lang="zh-CN" altLang="en-US" dirty="0">
              <a:latin typeface="Arial" panose="020B0604020202020204" pitchFamily="34" charset="0"/>
              <a:ea typeface="宋体" panose="02010600030101010101" pitchFamily="2" charset="-122"/>
            </a:endParaRPr>
          </a:p>
        </p:txBody>
      </p:sp>
      <p:sp>
        <p:nvSpPr>
          <p:cNvPr id="53293" name="Text Box 43"/>
          <p:cNvSpPr/>
          <p:nvPr/>
        </p:nvSpPr>
        <p:spPr>
          <a:xfrm>
            <a:off x="1238250" y="4875213"/>
            <a:ext cx="466725" cy="457200"/>
          </a:xfrm>
          <a:prstGeom prst="rect">
            <a:avLst/>
          </a:prstGeom>
          <a:noFill/>
          <a:ln w="9525">
            <a:noFill/>
          </a:ln>
        </p:spPr>
        <p:txBody>
          <a:bodyPr anchor="t">
            <a:spAutoFit/>
          </a:bodyPr>
          <a:p>
            <a:pPr eaLnBrk="0" hangingPunct="0">
              <a:spcBef>
                <a:spcPct val="50000"/>
              </a:spcBef>
            </a:pPr>
            <a:r>
              <a:rPr lang="en-US" altLang="zh-CN" sz="2400" b="1" dirty="0">
                <a:solidFill>
                  <a:srgbClr val="FF3300"/>
                </a:solidFill>
                <a:latin typeface="Times New Roman" panose="02020603050405020304" pitchFamily="18" charset="0"/>
                <a:ea typeface="宋体" panose="02010600030101010101" pitchFamily="2" charset="-122"/>
                <a:sym typeface="Times New Roman" panose="02020603050405020304" pitchFamily="18" charset="0"/>
              </a:rPr>
              <a:t>T</a:t>
            </a:r>
            <a:endParaRPr lang="zh-CN" altLang="en-US" dirty="0">
              <a:latin typeface="Arial" panose="020B0604020202020204" pitchFamily="34" charset="0"/>
              <a:ea typeface="宋体" panose="02010600030101010101" pitchFamily="2" charset="-122"/>
            </a:endParaRPr>
          </a:p>
        </p:txBody>
      </p:sp>
      <p:sp>
        <p:nvSpPr>
          <p:cNvPr id="53294" name="Text Box 44"/>
          <p:cNvSpPr/>
          <p:nvPr/>
        </p:nvSpPr>
        <p:spPr>
          <a:xfrm>
            <a:off x="1162050" y="5791200"/>
            <a:ext cx="2251075" cy="457200"/>
          </a:xfrm>
          <a:prstGeom prst="rect">
            <a:avLst/>
          </a:prstGeom>
          <a:noFill/>
          <a:ln w="9525">
            <a:noFill/>
          </a:ln>
        </p:spPr>
        <p:txBody>
          <a:bodyPr anchor="t">
            <a:spAutoFit/>
          </a:bodyPr>
          <a:p>
            <a:pPr eaLnBrk="0" hangingPunct="0">
              <a:spcBef>
                <a:spcPct val="50000"/>
              </a:spcBef>
            </a:pPr>
            <a:r>
              <a:rPr lang="en-US" altLang="zh-CN" sz="2400" b="1" dirty="0">
                <a:solidFill>
                  <a:srgbClr val="FF3300"/>
                </a:solidFill>
                <a:latin typeface="Times New Roman" panose="02020603050405020304" pitchFamily="18" charset="0"/>
                <a:ea typeface="宋体" panose="02010600030101010101" pitchFamily="2" charset="-122"/>
                <a:sym typeface="Times New Roman" panose="02020603050405020304" pitchFamily="18" charset="0"/>
              </a:rPr>
              <a:t>MAX=A(I)</a:t>
            </a:r>
            <a:endParaRPr lang="zh-CN" altLang="en-US" dirty="0">
              <a:latin typeface="Arial" panose="020B0604020202020204" pitchFamily="34" charset="0"/>
              <a:ea typeface="宋体" panose="02010600030101010101" pitchFamily="2" charset="-122"/>
            </a:endParaRPr>
          </a:p>
        </p:txBody>
      </p:sp>
      <p:sp>
        <p:nvSpPr>
          <p:cNvPr id="53295" name="Line 45"/>
          <p:cNvSpPr/>
          <p:nvPr/>
        </p:nvSpPr>
        <p:spPr>
          <a:xfrm>
            <a:off x="1162050" y="4541838"/>
            <a:ext cx="3181350" cy="1587"/>
          </a:xfrm>
          <a:prstGeom prst="line">
            <a:avLst/>
          </a:prstGeom>
          <a:ln w="38100" cap="flat" cmpd="sng">
            <a:solidFill>
              <a:schemeClr val="bg2"/>
            </a:solidFill>
            <a:prstDash val="solid"/>
            <a:miter/>
            <a:headEnd type="none" w="med" len="med"/>
            <a:tailEnd type="none" w="med" len="med"/>
          </a:ln>
        </p:spPr>
      </p:sp>
      <p:sp>
        <p:nvSpPr>
          <p:cNvPr id="53296" name="Line 46"/>
          <p:cNvSpPr/>
          <p:nvPr/>
        </p:nvSpPr>
        <p:spPr>
          <a:xfrm flipH="1">
            <a:off x="1131888" y="4541838"/>
            <a:ext cx="1587" cy="2087562"/>
          </a:xfrm>
          <a:prstGeom prst="line">
            <a:avLst/>
          </a:prstGeom>
          <a:ln w="38100" cap="flat" cmpd="sng">
            <a:solidFill>
              <a:schemeClr val="bg2"/>
            </a:solidFill>
            <a:prstDash val="solid"/>
            <a:miter/>
            <a:headEnd type="none" w="med" len="med"/>
            <a:tailEnd type="none" w="med" len="med"/>
          </a:ln>
        </p:spPr>
      </p:sp>
      <p:sp>
        <p:nvSpPr>
          <p:cNvPr id="53297" name="Line 47"/>
          <p:cNvSpPr/>
          <p:nvPr/>
        </p:nvSpPr>
        <p:spPr>
          <a:xfrm>
            <a:off x="1162050" y="5376863"/>
            <a:ext cx="3181350" cy="1587"/>
          </a:xfrm>
          <a:prstGeom prst="line">
            <a:avLst/>
          </a:prstGeom>
          <a:ln w="38100" cap="flat" cmpd="sng">
            <a:solidFill>
              <a:schemeClr val="bg2"/>
            </a:solidFill>
            <a:prstDash val="solid"/>
            <a:miter/>
            <a:headEnd type="none" w="med" len="med"/>
            <a:tailEnd type="none" w="med" len="med"/>
          </a:ln>
        </p:spPr>
      </p:sp>
      <p:sp>
        <p:nvSpPr>
          <p:cNvPr id="53298" name="Line 48"/>
          <p:cNvSpPr/>
          <p:nvPr/>
        </p:nvSpPr>
        <p:spPr>
          <a:xfrm>
            <a:off x="1162050" y="4541838"/>
            <a:ext cx="1241425" cy="835025"/>
          </a:xfrm>
          <a:prstGeom prst="line">
            <a:avLst/>
          </a:prstGeom>
          <a:ln w="38100" cap="flat" cmpd="sng">
            <a:solidFill>
              <a:schemeClr val="bg2"/>
            </a:solidFill>
            <a:prstDash val="solid"/>
            <a:miter/>
            <a:headEnd type="none" w="med" len="med"/>
            <a:tailEnd type="none" w="med" len="med"/>
          </a:ln>
        </p:spPr>
      </p:sp>
      <p:sp>
        <p:nvSpPr>
          <p:cNvPr id="53299" name="Line 49"/>
          <p:cNvSpPr/>
          <p:nvPr/>
        </p:nvSpPr>
        <p:spPr>
          <a:xfrm flipH="1">
            <a:off x="3178175" y="4541838"/>
            <a:ext cx="1087438" cy="835025"/>
          </a:xfrm>
          <a:prstGeom prst="line">
            <a:avLst/>
          </a:prstGeom>
          <a:ln w="38100" cap="flat" cmpd="sng">
            <a:solidFill>
              <a:schemeClr val="bg2"/>
            </a:solidFill>
            <a:prstDash val="solid"/>
            <a:miter/>
            <a:headEnd type="none" w="med" len="med"/>
            <a:tailEnd type="none" w="med" len="med"/>
          </a:ln>
        </p:spPr>
      </p:sp>
      <p:sp>
        <p:nvSpPr>
          <p:cNvPr id="53300" name="Line 50"/>
          <p:cNvSpPr/>
          <p:nvPr/>
        </p:nvSpPr>
        <p:spPr>
          <a:xfrm>
            <a:off x="2765425" y="5359400"/>
            <a:ext cx="0" cy="1252538"/>
          </a:xfrm>
          <a:prstGeom prst="line">
            <a:avLst/>
          </a:prstGeom>
          <a:ln w="38100" cap="flat" cmpd="sng">
            <a:solidFill>
              <a:schemeClr val="bg2"/>
            </a:solidFill>
            <a:prstDash val="solid"/>
            <a:miter/>
            <a:headEnd type="none" w="med" len="med"/>
            <a:tailEnd type="none" w="med" len="med"/>
          </a:ln>
        </p:spPr>
      </p:sp>
      <p:sp>
        <p:nvSpPr>
          <p:cNvPr id="53301" name="Text Box 51"/>
          <p:cNvSpPr/>
          <p:nvPr/>
        </p:nvSpPr>
        <p:spPr>
          <a:xfrm>
            <a:off x="3565525" y="4927600"/>
            <a:ext cx="354013" cy="457200"/>
          </a:xfrm>
          <a:prstGeom prst="rect">
            <a:avLst/>
          </a:prstGeom>
          <a:noFill/>
          <a:ln w="9525">
            <a:noFill/>
          </a:ln>
        </p:spPr>
        <p:txBody>
          <a:bodyPr wrap="none" anchor="t">
            <a:spAutoFit/>
          </a:bodyPr>
          <a:p>
            <a:pPr algn="r" eaLnBrk="0" hangingPunct="0"/>
            <a:r>
              <a:rPr lang="en-US" altLang="zh-CN" sz="2400" dirty="0">
                <a:solidFill>
                  <a:srgbClr val="FF3300"/>
                </a:solidFill>
                <a:latin typeface="Times New Roman" panose="02020603050405020304" pitchFamily="18" charset="0"/>
                <a:ea typeface="宋体" panose="02010600030101010101" pitchFamily="2" charset="-122"/>
                <a:sym typeface="Times New Roman" panose="02020603050405020304" pitchFamily="18" charset="0"/>
              </a:rPr>
              <a:t>F</a:t>
            </a:r>
            <a:endParaRPr lang="en-US" altLang="zh-CN" sz="2400" u="sng" dirty="0">
              <a:solidFill>
                <a:srgbClr val="FF3300"/>
              </a:solidFill>
              <a:latin typeface="Times New Roman" panose="02020603050405020304" pitchFamily="18" charset="0"/>
              <a:ea typeface="宋体" panose="02010600030101010101" pitchFamily="2" charset="-122"/>
              <a:sym typeface="Times New Roman" panose="02020603050405020304" pitchFamily="18" charset="0"/>
            </a:endParaRPr>
          </a:p>
        </p:txBody>
      </p:sp>
      <p:sp>
        <p:nvSpPr>
          <p:cNvPr id="53302" name="Line 89"/>
          <p:cNvSpPr/>
          <p:nvPr/>
        </p:nvSpPr>
        <p:spPr>
          <a:xfrm>
            <a:off x="914400" y="76200"/>
            <a:ext cx="0" cy="1749425"/>
          </a:xfrm>
          <a:prstGeom prst="line">
            <a:avLst/>
          </a:prstGeom>
          <a:ln w="38100" cap="flat" cmpd="sng">
            <a:solidFill>
              <a:schemeClr val="tx2"/>
            </a:solidFill>
            <a:prstDash val="solid"/>
            <a:miter/>
            <a:headEnd type="none" w="med" len="med"/>
            <a:tailEnd type="none" w="med" len="med"/>
          </a:ln>
        </p:spPr>
      </p:sp>
      <p:sp>
        <p:nvSpPr>
          <p:cNvPr id="53303" name="Text Box 90"/>
          <p:cNvSpPr/>
          <p:nvPr/>
        </p:nvSpPr>
        <p:spPr>
          <a:xfrm>
            <a:off x="914400" y="379413"/>
            <a:ext cx="2144713" cy="557212"/>
          </a:xfrm>
          <a:prstGeom prst="rect">
            <a:avLst/>
          </a:prstGeom>
          <a:noFill/>
          <a:ln w="38100" cap="flat" cmpd="sng">
            <a:solidFill>
              <a:schemeClr val="tx2"/>
            </a:solidFill>
            <a:prstDash val="solid"/>
            <a:miter/>
            <a:headEnd type="none" w="med" len="med"/>
            <a:tailEnd type="none" w="med" len="med"/>
          </a:ln>
        </p:spPr>
        <p:txBody>
          <a:bodyPr anchor="t">
            <a:spAutoFit/>
          </a:bodyPr>
          <a:p>
            <a:pPr eaLnBrk="0" hangingPunct="0">
              <a:spcBef>
                <a:spcPct val="50000"/>
              </a:spcBef>
            </a:pPr>
            <a:r>
              <a:rPr lang="en-US" altLang="zh-CN" sz="2800" b="1" dirty="0">
                <a:solidFill>
                  <a:srgbClr val="009999"/>
                </a:solidFill>
                <a:latin typeface="Times New Roman" panose="02020603050405020304" pitchFamily="18" charset="0"/>
                <a:ea typeface="宋体" panose="02010600030101010101" pitchFamily="2" charset="-122"/>
                <a:sym typeface="Times New Roman" panose="02020603050405020304" pitchFamily="18" charset="0"/>
              </a:rPr>
              <a:t>MAX=A(1)</a:t>
            </a:r>
            <a:endParaRPr lang="zh-CN" altLang="en-US" dirty="0">
              <a:latin typeface="Arial" panose="020B0604020202020204" pitchFamily="34" charset="0"/>
              <a:ea typeface="宋体" panose="02010600030101010101" pitchFamily="2" charset="-122"/>
            </a:endParaRPr>
          </a:p>
        </p:txBody>
      </p:sp>
      <p:sp>
        <p:nvSpPr>
          <p:cNvPr id="53304" name="Text Box 91"/>
          <p:cNvSpPr/>
          <p:nvPr/>
        </p:nvSpPr>
        <p:spPr>
          <a:xfrm>
            <a:off x="914400" y="1076325"/>
            <a:ext cx="2144713" cy="557213"/>
          </a:xfrm>
          <a:prstGeom prst="rect">
            <a:avLst/>
          </a:prstGeom>
          <a:noFill/>
          <a:ln w="38100" cap="flat" cmpd="sng">
            <a:solidFill>
              <a:schemeClr val="tx2"/>
            </a:solidFill>
            <a:prstDash val="solid"/>
            <a:miter/>
            <a:headEnd type="none" w="med" len="med"/>
            <a:tailEnd type="none" w="med" len="med"/>
          </a:ln>
        </p:spPr>
        <p:txBody>
          <a:bodyPr anchor="t">
            <a:spAutoFit/>
          </a:bodyPr>
          <a:p>
            <a:pPr eaLnBrk="0" hangingPunct="0">
              <a:spcBef>
                <a:spcPct val="50000"/>
              </a:spcBef>
            </a:pPr>
            <a:r>
              <a:rPr lang="en-US" altLang="zh-CN" sz="2800" b="1" dirty="0">
                <a:solidFill>
                  <a:srgbClr val="009999"/>
                </a:solidFill>
                <a:latin typeface="Times New Roman" panose="02020603050405020304" pitchFamily="18" charset="0"/>
                <a:ea typeface="宋体" panose="02010600030101010101" pitchFamily="2" charset="-122"/>
                <a:sym typeface="Times New Roman" panose="02020603050405020304" pitchFamily="18" charset="0"/>
              </a:rPr>
              <a:t>I=2</a:t>
            </a:r>
            <a:r>
              <a:rPr lang="zh-CN" altLang="en-US" sz="2800" b="1" dirty="0">
                <a:solidFill>
                  <a:srgbClr val="009999"/>
                </a:solidFill>
                <a:latin typeface="Times New Roman" panose="02020603050405020304" pitchFamily="18" charset="0"/>
                <a:ea typeface="宋体" panose="02010600030101010101" pitchFamily="2" charset="-122"/>
                <a:sym typeface="Times New Roman" panose="02020603050405020304" pitchFamily="18" charset="0"/>
              </a:rPr>
              <a:t>，</a:t>
            </a:r>
            <a:r>
              <a:rPr lang="en-US" altLang="zh-CN" sz="2800" b="1" dirty="0">
                <a:solidFill>
                  <a:srgbClr val="009999"/>
                </a:solidFill>
                <a:latin typeface="Times New Roman" panose="02020603050405020304" pitchFamily="18" charset="0"/>
                <a:ea typeface="宋体" panose="02010600030101010101" pitchFamily="2" charset="-122"/>
                <a:sym typeface="Times New Roman" panose="02020603050405020304" pitchFamily="18" charset="0"/>
              </a:rPr>
              <a:t>N</a:t>
            </a:r>
            <a:r>
              <a:rPr lang="zh-CN" altLang="en-US" sz="2800" b="1" dirty="0">
                <a:solidFill>
                  <a:srgbClr val="009999"/>
                </a:solidFill>
                <a:latin typeface="Times New Roman" panose="02020603050405020304" pitchFamily="18" charset="0"/>
                <a:ea typeface="宋体" panose="02010600030101010101" pitchFamily="2" charset="-122"/>
                <a:sym typeface="Times New Roman" panose="02020603050405020304" pitchFamily="18" charset="0"/>
              </a:rPr>
              <a:t>，</a:t>
            </a:r>
            <a:r>
              <a:rPr lang="en-US" altLang="zh-CN" sz="2800" b="1" dirty="0">
                <a:solidFill>
                  <a:srgbClr val="009999"/>
                </a:solidFill>
                <a:latin typeface="Times New Roman" panose="02020603050405020304" pitchFamily="18" charset="0"/>
                <a:ea typeface="宋体" panose="02010600030101010101" pitchFamily="2" charset="-122"/>
                <a:sym typeface="Times New Roman" panose="02020603050405020304" pitchFamily="18" charset="0"/>
              </a:rPr>
              <a:t>1</a:t>
            </a:r>
            <a:endParaRPr lang="zh-CN" altLang="en-US" dirty="0">
              <a:latin typeface="Arial" panose="020B0604020202020204" pitchFamily="34" charset="0"/>
              <a:ea typeface="宋体" panose="02010600030101010101" pitchFamily="2" charset="-122"/>
            </a:endParaRPr>
          </a:p>
        </p:txBody>
      </p:sp>
      <p:sp>
        <p:nvSpPr>
          <p:cNvPr id="53305" name="Line 92"/>
          <p:cNvSpPr/>
          <p:nvPr/>
        </p:nvSpPr>
        <p:spPr>
          <a:xfrm>
            <a:off x="2933700" y="1098550"/>
            <a:ext cx="0" cy="415925"/>
          </a:xfrm>
          <a:prstGeom prst="line">
            <a:avLst/>
          </a:prstGeom>
          <a:ln w="38100" cap="flat" cmpd="sng">
            <a:solidFill>
              <a:schemeClr val="tx2"/>
            </a:solidFill>
            <a:prstDash val="solid"/>
            <a:miter/>
            <a:headEnd type="none" w="med" len="med"/>
            <a:tailEnd type="none" w="med" len="med"/>
          </a:ln>
        </p:spPr>
      </p:sp>
      <p:sp>
        <p:nvSpPr>
          <p:cNvPr id="53306" name="Line 93"/>
          <p:cNvSpPr/>
          <p:nvPr/>
        </p:nvSpPr>
        <p:spPr>
          <a:xfrm>
            <a:off x="3700463" y="788988"/>
            <a:ext cx="2068512" cy="1587"/>
          </a:xfrm>
          <a:prstGeom prst="line">
            <a:avLst/>
          </a:prstGeom>
          <a:ln w="38100" cap="flat" cmpd="sng">
            <a:solidFill>
              <a:schemeClr val="tx2"/>
            </a:solidFill>
            <a:prstDash val="solid"/>
            <a:miter/>
            <a:headEnd type="none" w="med" len="med"/>
            <a:tailEnd type="none" w="med" len="med"/>
          </a:ln>
        </p:spPr>
      </p:sp>
      <p:sp>
        <p:nvSpPr>
          <p:cNvPr id="53307" name="Line 94"/>
          <p:cNvSpPr/>
          <p:nvPr/>
        </p:nvSpPr>
        <p:spPr>
          <a:xfrm>
            <a:off x="3700463" y="1806575"/>
            <a:ext cx="2068512" cy="0"/>
          </a:xfrm>
          <a:prstGeom prst="line">
            <a:avLst/>
          </a:prstGeom>
          <a:ln w="38100" cap="flat" cmpd="sng">
            <a:solidFill>
              <a:schemeClr val="tx2"/>
            </a:solidFill>
            <a:prstDash val="solid"/>
            <a:miter/>
            <a:headEnd type="none" w="med" len="med"/>
            <a:tailEnd type="none" w="med" len="med"/>
          </a:ln>
        </p:spPr>
      </p:sp>
      <p:sp>
        <p:nvSpPr>
          <p:cNvPr id="53308" name="Line 95"/>
          <p:cNvSpPr/>
          <p:nvPr/>
        </p:nvSpPr>
        <p:spPr>
          <a:xfrm flipH="1">
            <a:off x="5310188" y="788988"/>
            <a:ext cx="458787" cy="461962"/>
          </a:xfrm>
          <a:prstGeom prst="line">
            <a:avLst/>
          </a:prstGeom>
          <a:ln w="38100" cap="flat" cmpd="sng">
            <a:solidFill>
              <a:schemeClr val="tx2"/>
            </a:solidFill>
            <a:prstDash val="solid"/>
            <a:miter/>
            <a:headEnd type="none" w="med" len="med"/>
            <a:tailEnd type="none" w="med" len="med"/>
          </a:ln>
        </p:spPr>
      </p:sp>
      <p:sp>
        <p:nvSpPr>
          <p:cNvPr id="53309" name="Line 96"/>
          <p:cNvSpPr/>
          <p:nvPr/>
        </p:nvSpPr>
        <p:spPr>
          <a:xfrm>
            <a:off x="5310188" y="1250950"/>
            <a:ext cx="458787" cy="555625"/>
          </a:xfrm>
          <a:prstGeom prst="line">
            <a:avLst/>
          </a:prstGeom>
          <a:ln w="38100" cap="flat" cmpd="sng">
            <a:solidFill>
              <a:schemeClr val="tx2"/>
            </a:solidFill>
            <a:prstDash val="solid"/>
            <a:miter/>
            <a:headEnd type="none" w="med" len="med"/>
            <a:tailEnd type="none" w="med" len="med"/>
          </a:ln>
        </p:spPr>
      </p:sp>
      <p:sp>
        <p:nvSpPr>
          <p:cNvPr id="53310" name="Line 97"/>
          <p:cNvSpPr/>
          <p:nvPr/>
        </p:nvSpPr>
        <p:spPr>
          <a:xfrm>
            <a:off x="3700463" y="788988"/>
            <a:ext cx="1587" cy="1017587"/>
          </a:xfrm>
          <a:prstGeom prst="line">
            <a:avLst/>
          </a:prstGeom>
          <a:ln w="38100" cap="flat" cmpd="sng">
            <a:solidFill>
              <a:schemeClr val="tx2"/>
            </a:solidFill>
            <a:prstDash val="solid"/>
            <a:miter/>
            <a:headEnd type="none" w="med" len="med"/>
            <a:tailEnd type="none" w="med" len="med"/>
          </a:ln>
        </p:spPr>
      </p:sp>
      <p:sp>
        <p:nvSpPr>
          <p:cNvPr id="53311" name="Text Box 98"/>
          <p:cNvSpPr/>
          <p:nvPr/>
        </p:nvSpPr>
        <p:spPr>
          <a:xfrm>
            <a:off x="3700463" y="973138"/>
            <a:ext cx="2401887" cy="519112"/>
          </a:xfrm>
          <a:prstGeom prst="rect">
            <a:avLst/>
          </a:prstGeom>
          <a:noFill/>
          <a:ln w="9525">
            <a:noFill/>
          </a:ln>
        </p:spPr>
        <p:txBody>
          <a:bodyPr anchor="t">
            <a:spAutoFit/>
          </a:bodyPr>
          <a:p>
            <a:pPr eaLnBrk="0" hangingPunct="0">
              <a:spcBef>
                <a:spcPct val="50000"/>
              </a:spcBef>
            </a:pPr>
            <a:r>
              <a:rPr lang="en-US" altLang="zh-CN" sz="2800" b="1" dirty="0">
                <a:solidFill>
                  <a:srgbClr val="009999"/>
                </a:solidFill>
                <a:latin typeface="Times New Roman" panose="02020603050405020304" pitchFamily="18" charset="0"/>
                <a:ea typeface="宋体" panose="02010600030101010101" pitchFamily="2" charset="-122"/>
                <a:sym typeface="Times New Roman" panose="02020603050405020304" pitchFamily="18" charset="0"/>
              </a:rPr>
              <a:t>A(I)&gt;MAX</a:t>
            </a:r>
            <a:endParaRPr lang="zh-CN" altLang="en-US" dirty="0">
              <a:latin typeface="Arial" panose="020B0604020202020204" pitchFamily="34" charset="0"/>
              <a:ea typeface="宋体" panose="02010600030101010101" pitchFamily="2" charset="-122"/>
            </a:endParaRPr>
          </a:p>
        </p:txBody>
      </p:sp>
      <p:sp>
        <p:nvSpPr>
          <p:cNvPr id="53312" name="Text Box 99"/>
          <p:cNvSpPr/>
          <p:nvPr/>
        </p:nvSpPr>
        <p:spPr>
          <a:xfrm>
            <a:off x="6119813" y="547688"/>
            <a:ext cx="2185987" cy="557212"/>
          </a:xfrm>
          <a:prstGeom prst="rect">
            <a:avLst/>
          </a:prstGeom>
          <a:noFill/>
          <a:ln w="38100" cap="flat" cmpd="sng">
            <a:solidFill>
              <a:schemeClr val="tx2"/>
            </a:solidFill>
            <a:prstDash val="solid"/>
            <a:miter/>
            <a:headEnd type="none" w="med" len="med"/>
            <a:tailEnd type="none" w="med" len="med"/>
          </a:ln>
        </p:spPr>
        <p:txBody>
          <a:bodyPr anchor="t">
            <a:spAutoFit/>
          </a:bodyPr>
          <a:p>
            <a:pPr algn="ctr" eaLnBrk="0" hangingPunct="0">
              <a:spcBef>
                <a:spcPct val="50000"/>
              </a:spcBef>
            </a:pPr>
            <a:r>
              <a:rPr lang="en-US" altLang="zh-CN" sz="2800" b="1" dirty="0">
                <a:solidFill>
                  <a:srgbClr val="009999"/>
                </a:solidFill>
                <a:latin typeface="Times New Roman" panose="02020603050405020304" pitchFamily="18" charset="0"/>
                <a:ea typeface="宋体" panose="02010600030101010101" pitchFamily="2" charset="-122"/>
                <a:sym typeface="Times New Roman" panose="02020603050405020304" pitchFamily="18" charset="0"/>
              </a:rPr>
              <a:t>MAX=A(I)</a:t>
            </a:r>
            <a:endParaRPr lang="zh-CN" altLang="en-US" dirty="0">
              <a:latin typeface="Arial" panose="020B0604020202020204" pitchFamily="34" charset="0"/>
              <a:ea typeface="宋体" panose="02010600030101010101" pitchFamily="2" charset="-122"/>
            </a:endParaRPr>
          </a:p>
        </p:txBody>
      </p:sp>
      <p:sp>
        <p:nvSpPr>
          <p:cNvPr id="53313" name="Line 100"/>
          <p:cNvSpPr/>
          <p:nvPr/>
        </p:nvSpPr>
        <p:spPr>
          <a:xfrm flipV="1">
            <a:off x="3448050" y="1306513"/>
            <a:ext cx="261938" cy="1587"/>
          </a:xfrm>
          <a:prstGeom prst="line">
            <a:avLst/>
          </a:prstGeom>
          <a:ln w="38100" cap="flat" cmpd="sng">
            <a:solidFill>
              <a:schemeClr val="tx2"/>
            </a:solidFill>
            <a:prstDash val="solid"/>
            <a:miter/>
            <a:headEnd type="none" w="med" len="med"/>
            <a:tailEnd type="none" w="med" len="med"/>
          </a:ln>
        </p:spPr>
      </p:sp>
      <p:sp>
        <p:nvSpPr>
          <p:cNvPr id="53314" name="Line 103"/>
          <p:cNvSpPr/>
          <p:nvPr/>
        </p:nvSpPr>
        <p:spPr>
          <a:xfrm>
            <a:off x="3421063" y="1112838"/>
            <a:ext cx="7937" cy="1096962"/>
          </a:xfrm>
          <a:prstGeom prst="line">
            <a:avLst/>
          </a:prstGeom>
          <a:ln w="38100" cap="flat" cmpd="sng">
            <a:solidFill>
              <a:schemeClr val="tx2"/>
            </a:solidFill>
            <a:prstDash val="solid"/>
            <a:miter/>
            <a:headEnd type="none" w="med" len="med"/>
            <a:tailEnd type="none" w="med" len="med"/>
          </a:ln>
        </p:spPr>
      </p:sp>
      <p:sp>
        <p:nvSpPr>
          <p:cNvPr id="53315" name="Line 104"/>
          <p:cNvSpPr/>
          <p:nvPr/>
        </p:nvSpPr>
        <p:spPr>
          <a:xfrm>
            <a:off x="3073400" y="1306513"/>
            <a:ext cx="347663" cy="1587"/>
          </a:xfrm>
          <a:prstGeom prst="line">
            <a:avLst/>
          </a:prstGeom>
          <a:ln w="38100" cap="flat" cmpd="sng">
            <a:solidFill>
              <a:schemeClr val="tx1"/>
            </a:solidFill>
            <a:prstDash val="solid"/>
            <a:miter/>
            <a:headEnd type="none" w="med" len="med"/>
            <a:tailEnd type="none" w="med" len="med"/>
          </a:ln>
        </p:spPr>
      </p:sp>
      <p:sp>
        <p:nvSpPr>
          <p:cNvPr id="53316" name="Line 105"/>
          <p:cNvSpPr/>
          <p:nvPr/>
        </p:nvSpPr>
        <p:spPr>
          <a:xfrm flipV="1">
            <a:off x="5775325" y="788988"/>
            <a:ext cx="261938" cy="1587"/>
          </a:xfrm>
          <a:prstGeom prst="line">
            <a:avLst/>
          </a:prstGeom>
          <a:ln w="38100" cap="flat" cmpd="sng">
            <a:solidFill>
              <a:schemeClr val="tx2"/>
            </a:solidFill>
            <a:prstDash val="solid"/>
            <a:miter/>
            <a:headEnd type="none" w="med" len="med"/>
            <a:tailEnd type="none" w="med" len="med"/>
          </a:ln>
        </p:spPr>
      </p:sp>
    </p:spTree>
  </p:cSld>
  <p:clrMapOvr>
    <a:masterClrMapping/>
  </p:clrMapOvr>
  <p:transition>
    <p:strips/>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4273" name="日期占位符 3"/>
          <p:cNvSpPr>
            <a:spLocks noGrp="1"/>
          </p:cNvSpPr>
          <p:nvPr>
            <p:ph type="dt" sz="half" idx="10"/>
          </p:nvPr>
        </p:nvSpPr>
        <p:spPr>
          <a:ln/>
        </p:spPr>
        <p:txBody>
          <a:bodyPr wrap="none" lIns="92075" tIns="46038" rIns="92075" bIns="46038" anchor="ctr"/>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fld id="{BB962C8B-B14F-4D97-AF65-F5344CB8AC3E}" type="datetime1">
              <a:rPr lang="zh-CN" altLang="en-US" sz="1400" dirty="0">
                <a:solidFill>
                  <a:schemeClr val="hlink"/>
                </a:solidFill>
              </a:rPr>
            </a:fld>
            <a:endParaRPr lang="zh-CN" altLang="en-US" sz="1400" dirty="0">
              <a:solidFill>
                <a:schemeClr val="hlink"/>
              </a:solidFill>
            </a:endParaRPr>
          </a:p>
        </p:txBody>
      </p:sp>
      <p:sp>
        <p:nvSpPr>
          <p:cNvPr id="54274" name="灯片编号占位符 3"/>
          <p:cNvSpPr>
            <a:spLocks noGrp="1"/>
          </p:cNvSpPr>
          <p:nvPr/>
        </p:nvSpPr>
        <p:spPr>
          <a:xfrm>
            <a:off x="7010400" y="6248400"/>
            <a:ext cx="1905000" cy="457200"/>
          </a:xfrm>
          <a:prstGeom prst="rect">
            <a:avLst/>
          </a:prstGeom>
          <a:noFill/>
          <a:ln w="9525">
            <a:noFill/>
          </a:ln>
        </p:spPr>
        <p:txBody>
          <a:bodyPr lIns="92075" tIns="46038" rIns="92075" bIns="46038" anchor="t"/>
          <a:p>
            <a:pPr eaLnBrk="0" hangingPunct="0"/>
            <a:fld id="{9A0DB2DC-4C9A-4742-B13C-FB6460FD3503}" type="slidenum">
              <a:rPr lang="en-US" altLang="zh-CN" dirty="0">
                <a:latin typeface="Arial" panose="020B0604020202020204" pitchFamily="34" charset="0"/>
                <a:ea typeface="宋体" panose="02010600030101010101" pitchFamily="2" charset="-122"/>
              </a:rPr>
            </a:fld>
            <a:endParaRPr lang="en-US" altLang="zh-CN" dirty="0">
              <a:latin typeface="Arial" panose="020B0604020202020204" pitchFamily="34" charset="0"/>
              <a:ea typeface="宋体" panose="02010600030101010101" pitchFamily="2" charset="-122"/>
            </a:endParaRPr>
          </a:p>
        </p:txBody>
      </p:sp>
      <p:sp>
        <p:nvSpPr>
          <p:cNvPr id="54275" name="Rectangle 2"/>
          <p:cNvSpPr/>
          <p:nvPr/>
        </p:nvSpPr>
        <p:spPr>
          <a:xfrm>
            <a:off x="1363663" y="3495675"/>
            <a:ext cx="34925" cy="168275"/>
          </a:xfrm>
          <a:prstGeom prst="rect">
            <a:avLst/>
          </a:prstGeom>
          <a:noFill/>
          <a:ln w="9525">
            <a:noFill/>
          </a:ln>
        </p:spPr>
        <p:txBody>
          <a:bodyPr wrap="none" lIns="0" tIns="0" rIns="0" bIns="0" anchor="t">
            <a:spAutoFit/>
          </a:bodyPr>
          <a:p>
            <a:pPr algn="r" eaLnBrk="0" hangingPunct="0"/>
            <a:r>
              <a:rPr lang="en-US" altLang="zh-CN" sz="1100" dirty="0">
                <a:solidFill>
                  <a:srgbClr val="000000"/>
                </a:solidFill>
                <a:latin typeface="Times New Roman" panose="02020603050405020304" pitchFamily="18" charset="0"/>
                <a:ea typeface="宋体" panose="02010600030101010101" pitchFamily="2" charset="-122"/>
                <a:sym typeface="Times New Roman" panose="02020603050405020304" pitchFamily="18" charset="0"/>
              </a:rPr>
              <a:t> </a:t>
            </a:r>
            <a:endParaRPr lang="en-US" altLang="zh-CN" sz="2400" u="sng" dirty="0">
              <a:solidFill>
                <a:srgbClr val="009999"/>
              </a:solidFill>
              <a:latin typeface="Times New Roman" panose="02020603050405020304" pitchFamily="18" charset="0"/>
              <a:ea typeface="宋体" panose="02010600030101010101" pitchFamily="2" charset="-122"/>
              <a:sym typeface="Times New Roman" panose="02020603050405020304" pitchFamily="18" charset="0"/>
            </a:endParaRPr>
          </a:p>
        </p:txBody>
      </p:sp>
      <p:grpSp>
        <p:nvGrpSpPr>
          <p:cNvPr id="54276" name="Group 3"/>
          <p:cNvGrpSpPr>
            <a:grpSpLocks noChangeAspect="1"/>
          </p:cNvGrpSpPr>
          <p:nvPr/>
        </p:nvGrpSpPr>
        <p:grpSpPr>
          <a:xfrm>
            <a:off x="117475" y="0"/>
            <a:ext cx="9026525" cy="6858000"/>
            <a:chOff x="0" y="0"/>
            <a:chExt cx="5686" cy="4320"/>
          </a:xfrm>
        </p:grpSpPr>
        <p:pic>
          <p:nvPicPr>
            <p:cNvPr id="54277" name="Picture 4"/>
            <p:cNvPicPr>
              <a:picLocks noChangeAspect="1"/>
            </p:cNvPicPr>
            <p:nvPr/>
          </p:nvPicPr>
          <p:blipFill>
            <a:blip r:embed="rId1"/>
            <a:stretch>
              <a:fillRect/>
            </a:stretch>
          </p:blipFill>
          <p:spPr>
            <a:xfrm>
              <a:off x="70" y="0"/>
              <a:ext cx="5616" cy="2016"/>
            </a:xfrm>
            <a:prstGeom prst="rect">
              <a:avLst/>
            </a:prstGeom>
            <a:noFill/>
            <a:ln w="9525">
              <a:noFill/>
            </a:ln>
          </p:spPr>
        </p:pic>
        <p:pic>
          <p:nvPicPr>
            <p:cNvPr id="54278" name="Picture 5"/>
            <p:cNvPicPr>
              <a:picLocks noChangeAspect="1"/>
            </p:cNvPicPr>
            <p:nvPr/>
          </p:nvPicPr>
          <p:blipFill>
            <a:blip r:embed="rId2"/>
            <a:stretch>
              <a:fillRect/>
            </a:stretch>
          </p:blipFill>
          <p:spPr>
            <a:xfrm>
              <a:off x="0" y="2016"/>
              <a:ext cx="5675" cy="2304"/>
            </a:xfrm>
            <a:prstGeom prst="rect">
              <a:avLst/>
            </a:prstGeom>
            <a:solidFill>
              <a:srgbClr val="FFFF99"/>
            </a:solidFill>
            <a:ln w="9525" cap="flat" cmpd="sng">
              <a:solidFill>
                <a:srgbClr val="FFFF00"/>
              </a:solidFill>
              <a:prstDash val="solid"/>
              <a:miter/>
              <a:headEnd type="none" w="med" len="med"/>
              <a:tailEnd type="none" w="med" len="med"/>
            </a:ln>
          </p:spPr>
        </p:pic>
      </p:grpSp>
      <p:pic>
        <p:nvPicPr>
          <p:cNvPr id="54279" name="Picture 6" descr="T-0050"/>
          <p:cNvPicPr>
            <a:picLocks noChangeAspect="1"/>
          </p:cNvPicPr>
          <p:nvPr/>
        </p:nvPicPr>
        <p:blipFill>
          <a:blip r:embed="rId3"/>
          <a:stretch>
            <a:fillRect/>
          </a:stretch>
        </p:blipFill>
        <p:spPr>
          <a:xfrm>
            <a:off x="0" y="0"/>
            <a:ext cx="457200" cy="6858000"/>
          </a:xfrm>
          <a:prstGeom prst="rect">
            <a:avLst/>
          </a:prstGeom>
          <a:noFill/>
          <a:ln w="9525">
            <a:noFill/>
          </a:ln>
        </p:spPr>
      </p:pic>
      <p:sp>
        <p:nvSpPr>
          <p:cNvPr id="54280" name="Text Box 7"/>
          <p:cNvSpPr/>
          <p:nvPr/>
        </p:nvSpPr>
        <p:spPr>
          <a:xfrm>
            <a:off x="1143000" y="228600"/>
            <a:ext cx="1143000" cy="641350"/>
          </a:xfrm>
          <a:prstGeom prst="rect">
            <a:avLst/>
          </a:prstGeom>
          <a:noFill/>
          <a:ln w="9525">
            <a:noFill/>
          </a:ln>
        </p:spPr>
        <p:txBody>
          <a:bodyPr anchor="t">
            <a:spAutoFit/>
          </a:bodyPr>
          <a:p>
            <a:pPr algn="r" eaLnBrk="0" hangingPunct="0"/>
            <a:r>
              <a:rPr lang="zh-CN" altLang="en-US" sz="3600" u="sng" dirty="0">
                <a:solidFill>
                  <a:srgbClr val="FF3300"/>
                </a:solidFill>
                <a:latin typeface="Times New Roman" panose="02020603050405020304" pitchFamily="18" charset="0"/>
                <a:ea typeface="宋体" panose="02010600030101010101" pitchFamily="2" charset="-122"/>
                <a:sym typeface="Times New Roman" panose="02020603050405020304" pitchFamily="18" charset="0"/>
              </a:rPr>
              <a:t>示例</a:t>
            </a:r>
            <a:endParaRPr lang="zh-CN" altLang="en-US" sz="2400" u="sng" dirty="0">
              <a:solidFill>
                <a:srgbClr val="009999"/>
              </a:solidFill>
              <a:latin typeface="Times New Roman" panose="02020603050405020304" pitchFamily="18" charset="0"/>
              <a:ea typeface="宋体" panose="02010600030101010101" pitchFamily="2" charset="-122"/>
              <a:sym typeface="Times New Roman" panose="02020603050405020304" pitchFamily="18" charset="0"/>
            </a:endParaRPr>
          </a:p>
        </p:txBody>
      </p:sp>
    </p:spTree>
  </p:cSld>
  <p:clrMapOvr>
    <a:masterClrMapping/>
  </p:clrMapOvr>
  <p:transition>
    <p:dissolv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5297" name="日期占位符 3"/>
          <p:cNvSpPr>
            <a:spLocks noGrp="1"/>
          </p:cNvSpPr>
          <p:nvPr>
            <p:ph type="dt" sz="half" idx="10"/>
          </p:nvPr>
        </p:nvSpPr>
        <p:spPr>
          <a:ln/>
        </p:spPr>
        <p:txBody>
          <a:bodyPr wrap="none" lIns="92075" tIns="46038" rIns="92075" bIns="46038" anchor="ctr"/>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fld id="{BB962C8B-B14F-4D97-AF65-F5344CB8AC3E}" type="datetime1">
              <a:rPr lang="zh-CN" altLang="en-US" sz="1400" dirty="0">
                <a:solidFill>
                  <a:schemeClr val="hlink"/>
                </a:solidFill>
              </a:rPr>
            </a:fld>
            <a:endParaRPr lang="zh-CN" altLang="en-US" sz="1400" dirty="0">
              <a:solidFill>
                <a:schemeClr val="hlink"/>
              </a:solidFill>
            </a:endParaRPr>
          </a:p>
        </p:txBody>
      </p:sp>
      <p:sp>
        <p:nvSpPr>
          <p:cNvPr id="55298" name="灯片编号占位符 5"/>
          <p:cNvSpPr>
            <a:spLocks noGrp="1"/>
          </p:cNvSpPr>
          <p:nvPr/>
        </p:nvSpPr>
        <p:spPr>
          <a:xfrm>
            <a:off x="7010400" y="6248400"/>
            <a:ext cx="1905000" cy="457200"/>
          </a:xfrm>
          <a:prstGeom prst="rect">
            <a:avLst/>
          </a:prstGeom>
          <a:noFill/>
          <a:ln w="9525">
            <a:noFill/>
          </a:ln>
        </p:spPr>
        <p:txBody>
          <a:bodyPr lIns="92075" tIns="46038" rIns="92075" bIns="46038" anchor="t"/>
          <a:p>
            <a:pPr eaLnBrk="0" hangingPunct="0"/>
            <a:fld id="{9A0DB2DC-4C9A-4742-B13C-FB6460FD3503}" type="slidenum">
              <a:rPr lang="en-US" altLang="zh-CN" dirty="0">
                <a:latin typeface="Arial" panose="020B0604020202020204" pitchFamily="34" charset="0"/>
                <a:ea typeface="宋体" panose="02010600030101010101" pitchFamily="2" charset="-122"/>
              </a:rPr>
            </a:fld>
            <a:endParaRPr lang="en-US" altLang="zh-CN" dirty="0">
              <a:latin typeface="Arial" panose="020B0604020202020204" pitchFamily="34" charset="0"/>
              <a:ea typeface="宋体" panose="02010600030101010101" pitchFamily="2" charset="-122"/>
            </a:endParaRPr>
          </a:p>
        </p:txBody>
      </p:sp>
      <p:sp>
        <p:nvSpPr>
          <p:cNvPr id="55299" name="Rectangle 2"/>
          <p:cNvSpPr>
            <a:spLocks noGrp="1"/>
          </p:cNvSpPr>
          <p:nvPr>
            <p:ph type="ctrTitle"/>
          </p:nvPr>
        </p:nvSpPr>
        <p:spPr>
          <a:xfrm>
            <a:off x="2819400" y="609600"/>
            <a:ext cx="6096000" cy="1143000"/>
          </a:xfrm>
          <a:ln/>
        </p:spPr>
        <p:txBody>
          <a:bodyPr vert="horz" wrap="square" lIns="92075" tIns="46038" rIns="92075" bIns="46038" anchor="ctr"/>
          <a:p>
            <a:pPr algn="just" eaLnBrk="1" hangingPunct="1"/>
            <a:br>
              <a:rPr lang="zh-CN" altLang="en-US" b="0" dirty="0">
                <a:solidFill>
                  <a:schemeClr val="tx1"/>
                </a:solidFill>
              </a:rPr>
            </a:br>
            <a:endParaRPr lang="en-US" altLang="zh-CN" b="0" dirty="0">
              <a:solidFill>
                <a:schemeClr val="tx1"/>
              </a:solidFill>
            </a:endParaRPr>
          </a:p>
        </p:txBody>
      </p:sp>
      <p:sp>
        <p:nvSpPr>
          <p:cNvPr id="55300" name="Rectangle 3"/>
          <p:cNvSpPr>
            <a:spLocks noGrp="1"/>
          </p:cNvSpPr>
          <p:nvPr>
            <p:ph type="subTitle" idx="1"/>
          </p:nvPr>
        </p:nvSpPr>
        <p:spPr>
          <a:xfrm>
            <a:off x="2819400" y="5715000"/>
            <a:ext cx="3505200" cy="685800"/>
          </a:xfrm>
          <a:ln/>
        </p:spPr>
        <p:txBody>
          <a:bodyPr vert="horz" wrap="square" lIns="92075" tIns="46038" rIns="92075" bIns="46038" anchor="t"/>
          <a:p>
            <a:pPr marL="342900" indent="-342900" algn="l" defTabSz="0" eaLnBrk="1" hangingPunct="1">
              <a:buSzPct val="50000"/>
            </a:pPr>
            <a:r>
              <a:rPr lang="en-US" altLang="zh-CN" sz="3600" b="1" dirty="0">
                <a:solidFill>
                  <a:srgbClr val="FF3300"/>
                </a:solidFill>
                <a:latin typeface="+mn-lt"/>
                <a:ea typeface="黑体" panose="02010609060101010101" pitchFamily="49" charset="-122"/>
                <a:cs typeface="+mn-cs"/>
                <a:sym typeface="Arial" panose="020B0604020202020204" pitchFamily="34" charset="0"/>
              </a:rPr>
              <a:t>PAD</a:t>
            </a:r>
            <a:r>
              <a:rPr lang="zh-CN" altLang="en-US" sz="3600" dirty="0">
                <a:solidFill>
                  <a:srgbClr val="FF3300"/>
                </a:solidFill>
                <a:latin typeface="+mn-lt"/>
                <a:ea typeface="黑体" panose="02010609060101010101" pitchFamily="49" charset="-122"/>
                <a:cs typeface="+mn-cs"/>
                <a:sym typeface="Arial" panose="020B0604020202020204" pitchFamily="34" charset="0"/>
              </a:rPr>
              <a:t>描述的示例</a:t>
            </a:r>
            <a:endParaRPr lang="zh-CN" altLang="en-US" dirty="0">
              <a:latin typeface="+mn-lt"/>
              <a:ea typeface="+mn-ea"/>
              <a:cs typeface="+mn-cs"/>
              <a:sym typeface="Arial" panose="020B0604020202020204" pitchFamily="34" charset="0"/>
            </a:endParaRPr>
          </a:p>
        </p:txBody>
      </p:sp>
      <p:pic>
        <p:nvPicPr>
          <p:cNvPr id="55301" name="Picture 4"/>
          <p:cNvPicPr>
            <a:picLocks noChangeAspect="1"/>
          </p:cNvPicPr>
          <p:nvPr/>
        </p:nvPicPr>
        <p:blipFill>
          <a:blip r:embed="rId1"/>
          <a:stretch>
            <a:fillRect/>
          </a:stretch>
        </p:blipFill>
        <p:spPr>
          <a:xfrm>
            <a:off x="0" y="304800"/>
            <a:ext cx="9144000" cy="5486400"/>
          </a:xfrm>
          <a:prstGeom prst="rect">
            <a:avLst/>
          </a:prstGeom>
          <a:noFill/>
          <a:ln w="9525">
            <a:noFill/>
          </a:ln>
        </p:spPr>
      </p:pic>
    </p:spTree>
  </p:cSld>
  <p:clrMapOvr>
    <a:masterClrMapping/>
  </p:clrMapOvr>
  <p:transition>
    <p:strips dir="ld"/>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6321" name="日期占位符 3"/>
          <p:cNvSpPr>
            <a:spLocks noGrp="1"/>
          </p:cNvSpPr>
          <p:nvPr>
            <p:ph type="dt" sz="half" idx="10"/>
          </p:nvPr>
        </p:nvSpPr>
        <p:spPr>
          <a:ln/>
        </p:spPr>
        <p:txBody>
          <a:bodyPr wrap="none" lIns="92075" tIns="46038" rIns="92075" bIns="46038" anchor="ctr"/>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fld id="{BB962C8B-B14F-4D97-AF65-F5344CB8AC3E}" type="datetime1">
              <a:rPr lang="zh-CN" altLang="en-US" sz="1400" dirty="0">
                <a:solidFill>
                  <a:schemeClr val="hlink"/>
                </a:solidFill>
              </a:rPr>
            </a:fld>
            <a:endParaRPr lang="zh-CN" altLang="en-US" sz="1400" dirty="0">
              <a:solidFill>
                <a:schemeClr val="hlink"/>
              </a:solidFill>
            </a:endParaRPr>
          </a:p>
        </p:txBody>
      </p:sp>
      <p:sp>
        <p:nvSpPr>
          <p:cNvPr id="56322" name="灯片编号占位符 5"/>
          <p:cNvSpPr>
            <a:spLocks noGrp="1"/>
          </p:cNvSpPr>
          <p:nvPr/>
        </p:nvSpPr>
        <p:spPr>
          <a:xfrm>
            <a:off x="7010400" y="6248400"/>
            <a:ext cx="1905000" cy="457200"/>
          </a:xfrm>
          <a:prstGeom prst="rect">
            <a:avLst/>
          </a:prstGeom>
          <a:noFill/>
          <a:ln w="9525">
            <a:noFill/>
          </a:ln>
        </p:spPr>
        <p:txBody>
          <a:bodyPr lIns="92075" tIns="46038" rIns="92075" bIns="46038" anchor="t"/>
          <a:p>
            <a:pPr eaLnBrk="0" hangingPunct="0"/>
            <a:fld id="{9A0DB2DC-4C9A-4742-B13C-FB6460FD3503}" type="slidenum">
              <a:rPr lang="en-US" altLang="zh-CN" dirty="0">
                <a:latin typeface="Arial" panose="020B0604020202020204" pitchFamily="34" charset="0"/>
                <a:ea typeface="宋体" panose="02010600030101010101" pitchFamily="2" charset="-122"/>
              </a:rPr>
            </a:fld>
            <a:endParaRPr lang="en-US" altLang="zh-CN" dirty="0">
              <a:latin typeface="Arial" panose="020B0604020202020204" pitchFamily="34" charset="0"/>
              <a:ea typeface="宋体" panose="02010600030101010101" pitchFamily="2" charset="-122"/>
            </a:endParaRPr>
          </a:p>
        </p:txBody>
      </p:sp>
      <p:sp>
        <p:nvSpPr>
          <p:cNvPr id="56323" name="Rectangle 2"/>
          <p:cNvSpPr>
            <a:spLocks noGrp="1"/>
          </p:cNvSpPr>
          <p:nvPr>
            <p:ph type="ctrTitle"/>
          </p:nvPr>
        </p:nvSpPr>
        <p:spPr>
          <a:xfrm>
            <a:off x="2819400" y="609600"/>
            <a:ext cx="6096000" cy="1143000"/>
          </a:xfrm>
          <a:ln/>
        </p:spPr>
        <p:txBody>
          <a:bodyPr vert="horz" wrap="square" lIns="92075" tIns="46038" rIns="92075" bIns="46038" anchor="ctr"/>
          <a:p>
            <a:pPr algn="just" eaLnBrk="1" hangingPunct="1"/>
            <a:br>
              <a:rPr lang="zh-CN" altLang="en-US" b="0" dirty="0">
                <a:solidFill>
                  <a:schemeClr val="tx1"/>
                </a:solidFill>
              </a:rPr>
            </a:br>
            <a:endParaRPr lang="en-US" altLang="zh-CN" b="0" dirty="0">
              <a:solidFill>
                <a:schemeClr val="tx1"/>
              </a:solidFill>
            </a:endParaRPr>
          </a:p>
        </p:txBody>
      </p:sp>
      <p:sp>
        <p:nvSpPr>
          <p:cNvPr id="56324" name="Rectangle 3"/>
          <p:cNvSpPr>
            <a:spLocks noGrp="1"/>
          </p:cNvSpPr>
          <p:nvPr>
            <p:ph type="subTitle" idx="1"/>
          </p:nvPr>
        </p:nvSpPr>
        <p:spPr>
          <a:xfrm>
            <a:off x="2819400" y="5715000"/>
            <a:ext cx="4953000" cy="685800"/>
          </a:xfrm>
          <a:ln/>
        </p:spPr>
        <p:txBody>
          <a:bodyPr vert="horz" wrap="square" lIns="92075" tIns="46038" rIns="92075" bIns="46038" anchor="t"/>
          <a:p>
            <a:pPr marL="342900" indent="-342900" algn="l" defTabSz="0" eaLnBrk="1" hangingPunct="1">
              <a:buSzPct val="50000"/>
            </a:pPr>
            <a:r>
              <a:rPr lang="zh-CN" altLang="en-US" sz="3600" b="1" dirty="0">
                <a:solidFill>
                  <a:srgbClr val="FF3300"/>
                </a:solidFill>
                <a:latin typeface="+mn-lt"/>
                <a:ea typeface="黑体" panose="02010609060101010101" pitchFamily="49" charset="-122"/>
                <a:cs typeface="+mn-cs"/>
                <a:sym typeface="Arial" panose="020B0604020202020204" pitchFamily="34" charset="0"/>
              </a:rPr>
              <a:t>盒图与</a:t>
            </a:r>
            <a:r>
              <a:rPr lang="en-US" altLang="zh-CN" sz="3600" b="1" dirty="0">
                <a:solidFill>
                  <a:srgbClr val="FF3300"/>
                </a:solidFill>
                <a:latin typeface="+mn-lt"/>
                <a:ea typeface="黑体" panose="02010609060101010101" pitchFamily="49" charset="-122"/>
                <a:cs typeface="+mn-cs"/>
                <a:sym typeface="Arial" panose="020B0604020202020204" pitchFamily="34" charset="0"/>
              </a:rPr>
              <a:t>PAD</a:t>
            </a:r>
            <a:r>
              <a:rPr lang="zh-CN" altLang="en-US" sz="3600" b="1" dirty="0">
                <a:solidFill>
                  <a:srgbClr val="FF3300"/>
                </a:solidFill>
                <a:latin typeface="+mn-lt"/>
                <a:ea typeface="黑体" panose="02010609060101010101" pitchFamily="49" charset="-122"/>
                <a:cs typeface="+mn-cs"/>
                <a:sym typeface="Arial" panose="020B0604020202020204" pitchFamily="34" charset="0"/>
              </a:rPr>
              <a:t>图</a:t>
            </a:r>
            <a:endParaRPr lang="zh-CN" altLang="en-US" dirty="0">
              <a:latin typeface="+mn-lt"/>
              <a:ea typeface="+mn-ea"/>
              <a:cs typeface="+mn-cs"/>
              <a:sym typeface="Arial" panose="020B0604020202020204" pitchFamily="34" charset="0"/>
            </a:endParaRPr>
          </a:p>
        </p:txBody>
      </p:sp>
      <p:grpSp>
        <p:nvGrpSpPr>
          <p:cNvPr id="55301" name="Group 18"/>
          <p:cNvGrpSpPr>
            <a:grpSpLocks noChangeAspect="1"/>
          </p:cNvGrpSpPr>
          <p:nvPr/>
        </p:nvGrpSpPr>
        <p:grpSpPr>
          <a:xfrm>
            <a:off x="1835150" y="2057400"/>
            <a:ext cx="5257800" cy="4800600"/>
            <a:chOff x="0" y="0"/>
            <a:chExt cx="5686" cy="4320"/>
          </a:xfrm>
        </p:grpSpPr>
        <p:pic>
          <p:nvPicPr>
            <p:cNvPr id="56326" name="Picture 19"/>
            <p:cNvPicPr>
              <a:picLocks noChangeAspect="1"/>
            </p:cNvPicPr>
            <p:nvPr/>
          </p:nvPicPr>
          <p:blipFill>
            <a:blip r:embed="rId1"/>
            <a:stretch>
              <a:fillRect/>
            </a:stretch>
          </p:blipFill>
          <p:spPr>
            <a:xfrm>
              <a:off x="70" y="0"/>
              <a:ext cx="5616" cy="2016"/>
            </a:xfrm>
            <a:prstGeom prst="rect">
              <a:avLst/>
            </a:prstGeom>
            <a:noFill/>
            <a:ln w="9525">
              <a:noFill/>
            </a:ln>
          </p:spPr>
        </p:pic>
        <p:pic>
          <p:nvPicPr>
            <p:cNvPr id="56327" name="Picture 20"/>
            <p:cNvPicPr>
              <a:picLocks noChangeAspect="1"/>
            </p:cNvPicPr>
            <p:nvPr/>
          </p:nvPicPr>
          <p:blipFill>
            <a:blip r:embed="rId2"/>
            <a:stretch>
              <a:fillRect/>
            </a:stretch>
          </p:blipFill>
          <p:spPr>
            <a:xfrm>
              <a:off x="0" y="2016"/>
              <a:ext cx="5675" cy="2304"/>
            </a:xfrm>
            <a:prstGeom prst="rect">
              <a:avLst/>
            </a:prstGeom>
            <a:solidFill>
              <a:srgbClr val="FFFF99"/>
            </a:solidFill>
            <a:ln w="9525" cap="flat" cmpd="sng">
              <a:solidFill>
                <a:srgbClr val="FFFF00"/>
              </a:solidFill>
              <a:prstDash val="solid"/>
              <a:miter/>
              <a:headEnd type="none" w="med" len="med"/>
              <a:tailEnd type="none" w="med" len="med"/>
            </a:ln>
          </p:spPr>
        </p:pic>
      </p:grpSp>
      <p:pic>
        <p:nvPicPr>
          <p:cNvPr id="55304" name="Picture 4"/>
          <p:cNvPicPr>
            <a:picLocks noChangeAspect="1"/>
          </p:cNvPicPr>
          <p:nvPr/>
        </p:nvPicPr>
        <p:blipFill>
          <a:blip r:embed="rId3"/>
          <a:stretch>
            <a:fillRect/>
          </a:stretch>
        </p:blipFill>
        <p:spPr>
          <a:xfrm>
            <a:off x="5181600" y="0"/>
            <a:ext cx="3962400" cy="4937125"/>
          </a:xfrm>
          <a:prstGeom prst="rect">
            <a:avLst/>
          </a:prstGeom>
          <a:noFill/>
          <a:ln w="9525">
            <a:noFill/>
          </a:ln>
        </p:spPr>
      </p:pic>
      <p:grpSp>
        <p:nvGrpSpPr>
          <p:cNvPr id="55305" name="Group 5"/>
          <p:cNvGrpSpPr/>
          <p:nvPr/>
        </p:nvGrpSpPr>
        <p:grpSpPr>
          <a:xfrm>
            <a:off x="0" y="0"/>
            <a:ext cx="4038600" cy="4724400"/>
            <a:chOff x="0" y="0"/>
            <a:chExt cx="5760" cy="3822"/>
          </a:xfrm>
        </p:grpSpPr>
        <p:pic>
          <p:nvPicPr>
            <p:cNvPr id="56330" name="Picture 6"/>
            <p:cNvPicPr>
              <a:picLocks noChangeAspect="1"/>
            </p:cNvPicPr>
            <p:nvPr/>
          </p:nvPicPr>
          <p:blipFill>
            <a:blip r:embed="rId4"/>
            <a:stretch>
              <a:fillRect/>
            </a:stretch>
          </p:blipFill>
          <p:spPr>
            <a:xfrm>
              <a:off x="0" y="0"/>
              <a:ext cx="5760" cy="3822"/>
            </a:xfrm>
            <a:prstGeom prst="rect">
              <a:avLst/>
            </a:prstGeom>
            <a:solidFill>
              <a:srgbClr val="3333FF"/>
            </a:solidFill>
            <a:ln w="9525">
              <a:noFill/>
            </a:ln>
          </p:spPr>
        </p:pic>
        <p:sp>
          <p:nvSpPr>
            <p:cNvPr id="56331" name="Line 7"/>
            <p:cNvSpPr/>
            <p:nvPr/>
          </p:nvSpPr>
          <p:spPr>
            <a:xfrm>
              <a:off x="2699" y="1248"/>
              <a:ext cx="1" cy="1680"/>
            </a:xfrm>
            <a:prstGeom prst="line">
              <a:avLst/>
            </a:prstGeom>
            <a:ln w="38100" cap="flat" cmpd="sng">
              <a:solidFill>
                <a:srgbClr val="FF3300"/>
              </a:solidFill>
              <a:prstDash val="solid"/>
              <a:miter/>
              <a:headEnd type="none" w="med" len="med"/>
              <a:tailEnd type="none" w="med" len="med"/>
            </a:ln>
          </p:spPr>
        </p:sp>
        <p:sp>
          <p:nvSpPr>
            <p:cNvPr id="56332" name="Line 8"/>
            <p:cNvSpPr/>
            <p:nvPr/>
          </p:nvSpPr>
          <p:spPr>
            <a:xfrm>
              <a:off x="1706" y="1909"/>
              <a:ext cx="1" cy="1056"/>
            </a:xfrm>
            <a:prstGeom prst="line">
              <a:avLst/>
            </a:prstGeom>
            <a:ln w="38100" cap="flat" cmpd="sng">
              <a:solidFill>
                <a:srgbClr val="3333FF"/>
              </a:solidFill>
              <a:prstDash val="solid"/>
              <a:miter/>
              <a:headEnd type="none" w="med" len="med"/>
              <a:tailEnd type="none" w="med" len="med"/>
            </a:ln>
          </p:spPr>
        </p:sp>
        <p:sp>
          <p:nvSpPr>
            <p:cNvPr id="56333" name="Line 9"/>
            <p:cNvSpPr/>
            <p:nvPr/>
          </p:nvSpPr>
          <p:spPr>
            <a:xfrm>
              <a:off x="3936" y="1584"/>
              <a:ext cx="1" cy="1344"/>
            </a:xfrm>
            <a:prstGeom prst="line">
              <a:avLst/>
            </a:prstGeom>
            <a:ln w="38100" cap="flat" cmpd="sng">
              <a:solidFill>
                <a:schemeClr val="tx1"/>
              </a:solidFill>
              <a:prstDash val="solid"/>
              <a:miter/>
              <a:headEnd type="none" w="med" len="med"/>
              <a:tailEnd type="none" w="med" len="med"/>
            </a:ln>
          </p:spPr>
        </p:sp>
        <p:sp>
          <p:nvSpPr>
            <p:cNvPr id="56334" name="Line 10"/>
            <p:cNvSpPr/>
            <p:nvPr/>
          </p:nvSpPr>
          <p:spPr>
            <a:xfrm>
              <a:off x="4427" y="1584"/>
              <a:ext cx="1" cy="1344"/>
            </a:xfrm>
            <a:prstGeom prst="line">
              <a:avLst/>
            </a:prstGeom>
            <a:ln w="38100" cap="flat" cmpd="sng">
              <a:solidFill>
                <a:schemeClr val="tx1"/>
              </a:solidFill>
              <a:prstDash val="solid"/>
              <a:miter/>
              <a:headEnd type="none" w="med" len="med"/>
              <a:tailEnd type="none" w="med" len="med"/>
            </a:ln>
          </p:spPr>
        </p:sp>
        <p:sp>
          <p:nvSpPr>
            <p:cNvPr id="56335" name="Line 11"/>
            <p:cNvSpPr/>
            <p:nvPr/>
          </p:nvSpPr>
          <p:spPr>
            <a:xfrm>
              <a:off x="240" y="1248"/>
              <a:ext cx="4704" cy="1"/>
            </a:xfrm>
            <a:prstGeom prst="line">
              <a:avLst/>
            </a:prstGeom>
            <a:ln w="38100" cap="flat" cmpd="sng">
              <a:solidFill>
                <a:srgbClr val="FF6600"/>
              </a:solidFill>
              <a:prstDash val="solid"/>
              <a:miter/>
              <a:headEnd type="none" w="med" len="med"/>
              <a:tailEnd type="none" w="med" len="med"/>
            </a:ln>
          </p:spPr>
        </p:sp>
        <p:sp>
          <p:nvSpPr>
            <p:cNvPr id="56336" name="Line 12"/>
            <p:cNvSpPr/>
            <p:nvPr/>
          </p:nvSpPr>
          <p:spPr>
            <a:xfrm>
              <a:off x="240" y="1920"/>
              <a:ext cx="2448" cy="1"/>
            </a:xfrm>
            <a:prstGeom prst="line">
              <a:avLst/>
            </a:prstGeom>
            <a:ln w="38100" cap="flat" cmpd="sng">
              <a:solidFill>
                <a:srgbClr val="0000FF"/>
              </a:solidFill>
              <a:prstDash val="solid"/>
              <a:miter/>
              <a:headEnd type="none" w="med" len="med"/>
              <a:tailEnd type="none" w="med" len="med"/>
            </a:ln>
          </p:spPr>
        </p:sp>
        <p:sp>
          <p:nvSpPr>
            <p:cNvPr id="56337" name="Line 13"/>
            <p:cNvSpPr/>
            <p:nvPr/>
          </p:nvSpPr>
          <p:spPr>
            <a:xfrm>
              <a:off x="2688" y="1573"/>
              <a:ext cx="2256" cy="1"/>
            </a:xfrm>
            <a:prstGeom prst="line">
              <a:avLst/>
            </a:prstGeom>
            <a:ln w="57150" cap="flat" cmpd="sng">
              <a:solidFill>
                <a:schemeClr val="tx1"/>
              </a:solidFill>
              <a:prstDash val="solid"/>
              <a:miter/>
              <a:headEnd type="none" w="med" len="med"/>
              <a:tailEnd type="none" w="med" len="med"/>
            </a:ln>
          </p:spPr>
        </p:sp>
        <p:sp>
          <p:nvSpPr>
            <p:cNvPr id="56338" name="Line 14"/>
            <p:cNvSpPr/>
            <p:nvPr/>
          </p:nvSpPr>
          <p:spPr>
            <a:xfrm>
              <a:off x="240" y="576"/>
              <a:ext cx="5184" cy="1"/>
            </a:xfrm>
            <a:prstGeom prst="line">
              <a:avLst/>
            </a:prstGeom>
            <a:ln w="57150" cap="flat" cmpd="sng">
              <a:solidFill>
                <a:srgbClr val="993300"/>
              </a:solidFill>
              <a:prstDash val="solid"/>
              <a:miter/>
              <a:headEnd type="none" w="med" len="med"/>
              <a:tailEnd type="none" w="med" len="med"/>
            </a:ln>
          </p:spPr>
        </p:sp>
        <p:sp>
          <p:nvSpPr>
            <p:cNvPr id="56339" name="Line 15"/>
            <p:cNvSpPr/>
            <p:nvPr/>
          </p:nvSpPr>
          <p:spPr>
            <a:xfrm>
              <a:off x="240" y="3264"/>
              <a:ext cx="5184" cy="1"/>
            </a:xfrm>
            <a:prstGeom prst="line">
              <a:avLst/>
            </a:prstGeom>
            <a:ln w="57150" cap="flat" cmpd="sng">
              <a:solidFill>
                <a:srgbClr val="993300"/>
              </a:solidFill>
              <a:prstDash val="solid"/>
              <a:miter/>
              <a:headEnd type="none" w="med" len="med"/>
              <a:tailEnd type="none" w="med" len="med"/>
            </a:ln>
          </p:spPr>
        </p:sp>
        <p:sp>
          <p:nvSpPr>
            <p:cNvPr id="56340" name="Line 16"/>
            <p:cNvSpPr/>
            <p:nvPr/>
          </p:nvSpPr>
          <p:spPr>
            <a:xfrm>
              <a:off x="240" y="2928"/>
              <a:ext cx="4704" cy="1"/>
            </a:xfrm>
            <a:prstGeom prst="line">
              <a:avLst/>
            </a:prstGeom>
            <a:ln w="57150" cap="flat" cmpd="sng">
              <a:solidFill>
                <a:srgbClr val="FFCC00"/>
              </a:solidFill>
              <a:prstDash val="solid"/>
              <a:miter/>
              <a:headEnd type="none" w="med" len="med"/>
              <a:tailEnd type="none" w="med" len="med"/>
            </a:ln>
          </p:spPr>
        </p:sp>
        <p:sp>
          <p:nvSpPr>
            <p:cNvPr id="56341" name="Line 17"/>
            <p:cNvSpPr/>
            <p:nvPr/>
          </p:nvSpPr>
          <p:spPr>
            <a:xfrm>
              <a:off x="4933" y="576"/>
              <a:ext cx="1" cy="2352"/>
            </a:xfrm>
            <a:prstGeom prst="line">
              <a:avLst/>
            </a:prstGeom>
            <a:ln w="57150" cap="flat" cmpd="sng">
              <a:solidFill>
                <a:srgbClr val="FFCC00"/>
              </a:solidFill>
              <a:prstDash val="solid"/>
              <a:miter/>
              <a:headEnd type="none" w="med" len="med"/>
              <a:tailEnd type="none" w="med" len="med"/>
            </a:ln>
          </p:spPr>
        </p:sp>
      </p:grpSp>
    </p:spTree>
  </p:cSld>
  <p:clrMapOvr>
    <a:masterClrMapping/>
  </p:clrMapOvr>
  <p:transition>
    <p:strips dir="l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5301"/>
                                        </p:tgtEl>
                                        <p:attrNameLst>
                                          <p:attrName>style.visibility</p:attrName>
                                        </p:attrNameLst>
                                      </p:cBhvr>
                                      <p:to>
                                        <p:strVal val="visible"/>
                                      </p:to>
                                    </p:set>
                                    <p:anim calcmode="lin" valueType="num">
                                      <p:cBhvr>
                                        <p:cTn id="7" dur="500" fill="hold"/>
                                        <p:tgtEl>
                                          <p:spTgt spid="55301"/>
                                        </p:tgtEl>
                                        <p:attrNameLst>
                                          <p:attrName>ppt_x</p:attrName>
                                        </p:attrNameLst>
                                      </p:cBhvr>
                                      <p:tavLst>
                                        <p:tav tm="0">
                                          <p:val>
                                            <p:strVal val="0-#ppt_w/2"/>
                                          </p:val>
                                        </p:tav>
                                        <p:tav tm="100000">
                                          <p:val>
                                            <p:strVal val="#ppt_x"/>
                                          </p:val>
                                        </p:tav>
                                      </p:tavLst>
                                    </p:anim>
                                    <p:anim calcmode="lin" valueType="num">
                                      <p:cBhvr>
                                        <p:cTn id="8" dur="500" fill="hold"/>
                                        <p:tgtEl>
                                          <p:spTgt spid="55301"/>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5305"/>
                                        </p:tgtEl>
                                        <p:attrNameLst>
                                          <p:attrName>style.visibility</p:attrName>
                                        </p:attrNameLst>
                                      </p:cBhvr>
                                      <p:to>
                                        <p:strVal val="visible"/>
                                      </p:to>
                                    </p:set>
                                    <p:anim calcmode="lin" valueType="num">
                                      <p:cBhvr>
                                        <p:cTn id="13" dur="500" fill="hold"/>
                                        <p:tgtEl>
                                          <p:spTgt spid="55305"/>
                                        </p:tgtEl>
                                        <p:attrNameLst>
                                          <p:attrName>ppt_x</p:attrName>
                                        </p:attrNameLst>
                                      </p:cBhvr>
                                      <p:tavLst>
                                        <p:tav tm="0">
                                          <p:val>
                                            <p:strVal val="#ppt_x"/>
                                          </p:val>
                                        </p:tav>
                                        <p:tav tm="100000">
                                          <p:val>
                                            <p:strVal val="#ppt_x"/>
                                          </p:val>
                                        </p:tav>
                                      </p:tavLst>
                                    </p:anim>
                                    <p:anim calcmode="lin" valueType="num">
                                      <p:cBhvr>
                                        <p:cTn id="14" dur="500" fill="hold"/>
                                        <p:tgtEl>
                                          <p:spTgt spid="5530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5304"/>
                                        </p:tgtEl>
                                        <p:attrNameLst>
                                          <p:attrName>style.visibility</p:attrName>
                                        </p:attrNameLst>
                                      </p:cBhvr>
                                      <p:to>
                                        <p:strVal val="visible"/>
                                      </p:to>
                                    </p:set>
                                    <p:anim calcmode="lin" valueType="num">
                                      <p:cBhvr>
                                        <p:cTn id="19" dur="500" fill="hold"/>
                                        <p:tgtEl>
                                          <p:spTgt spid="55304"/>
                                        </p:tgtEl>
                                        <p:attrNameLst>
                                          <p:attrName>ppt_x</p:attrName>
                                        </p:attrNameLst>
                                      </p:cBhvr>
                                      <p:tavLst>
                                        <p:tav tm="0">
                                          <p:val>
                                            <p:strVal val="#ppt_x"/>
                                          </p:val>
                                        </p:tav>
                                        <p:tav tm="100000">
                                          <p:val>
                                            <p:strVal val="#ppt_x"/>
                                          </p:val>
                                        </p:tav>
                                      </p:tavLst>
                                    </p:anim>
                                    <p:anim calcmode="lin" valueType="num">
                                      <p:cBhvr>
                                        <p:cTn id="20" dur="500" fill="hold"/>
                                        <p:tgtEl>
                                          <p:spTgt spid="5530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7345" name="日期占位符 3"/>
          <p:cNvSpPr>
            <a:spLocks noGrp="1"/>
          </p:cNvSpPr>
          <p:nvPr>
            <p:ph type="dt" sz="half" idx="10"/>
          </p:nvPr>
        </p:nvSpPr>
        <p:spPr>
          <a:ln/>
        </p:spPr>
        <p:txBody>
          <a:bodyPr wrap="none" lIns="92075" tIns="46038" rIns="92075" bIns="46038" anchor="ctr"/>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fld id="{BB962C8B-B14F-4D97-AF65-F5344CB8AC3E}" type="datetime1">
              <a:rPr lang="zh-CN" altLang="en-US" sz="1400" dirty="0">
                <a:solidFill>
                  <a:schemeClr val="hlink"/>
                </a:solidFill>
              </a:rPr>
            </a:fld>
            <a:endParaRPr lang="zh-CN" altLang="en-US" sz="1400" dirty="0">
              <a:solidFill>
                <a:schemeClr val="hlink"/>
              </a:solidFill>
            </a:endParaRPr>
          </a:p>
        </p:txBody>
      </p:sp>
      <p:sp>
        <p:nvSpPr>
          <p:cNvPr id="57346" name="灯片编号占位符 5"/>
          <p:cNvSpPr>
            <a:spLocks noGrp="1"/>
          </p:cNvSpPr>
          <p:nvPr/>
        </p:nvSpPr>
        <p:spPr>
          <a:xfrm>
            <a:off x="7010400" y="6248400"/>
            <a:ext cx="1905000" cy="457200"/>
          </a:xfrm>
          <a:prstGeom prst="rect">
            <a:avLst/>
          </a:prstGeom>
          <a:noFill/>
          <a:ln w="9525">
            <a:noFill/>
          </a:ln>
        </p:spPr>
        <p:txBody>
          <a:bodyPr lIns="92075" tIns="46038" rIns="92075" bIns="46038" anchor="t"/>
          <a:p>
            <a:pPr eaLnBrk="0" hangingPunct="0"/>
            <a:fld id="{9A0DB2DC-4C9A-4742-B13C-FB6460FD3503}" type="slidenum">
              <a:rPr lang="en-US" altLang="zh-CN" dirty="0">
                <a:latin typeface="Arial" panose="020B0604020202020204" pitchFamily="34" charset="0"/>
                <a:ea typeface="宋体" panose="02010600030101010101" pitchFamily="2" charset="-122"/>
              </a:rPr>
            </a:fld>
            <a:endParaRPr lang="en-US" altLang="zh-CN" dirty="0">
              <a:latin typeface="Arial" panose="020B0604020202020204" pitchFamily="34" charset="0"/>
              <a:ea typeface="宋体" panose="02010600030101010101" pitchFamily="2" charset="-122"/>
            </a:endParaRPr>
          </a:p>
        </p:txBody>
      </p:sp>
      <p:sp>
        <p:nvSpPr>
          <p:cNvPr id="56323" name="Rectangle 2"/>
          <p:cNvSpPr>
            <a:spLocks noGrp="1"/>
          </p:cNvSpPr>
          <p:nvPr>
            <p:ph type="subTitle" idx="1"/>
          </p:nvPr>
        </p:nvSpPr>
        <p:spPr>
          <a:xfrm>
            <a:off x="304800" y="0"/>
            <a:ext cx="8839200" cy="5257800"/>
          </a:xfrm>
          <a:ln/>
        </p:spPr>
        <p:txBody>
          <a:bodyPr vert="horz" wrap="square" lIns="92075" tIns="46038" rIns="92075" bIns="46038" anchor="t"/>
          <a:p>
            <a:pPr marL="342900" indent="-342900" algn="just" defTabSz="0" eaLnBrk="1" hangingPunct="1">
              <a:lnSpc>
                <a:spcPct val="90000"/>
              </a:lnSpc>
              <a:buSzPct val="50000"/>
            </a:pPr>
            <a:r>
              <a:rPr lang="en-US" altLang="zh-CN" b="1" dirty="0">
                <a:latin typeface="宋体" panose="02010600030101010101" pitchFamily="2" charset="-122"/>
                <a:ea typeface="黑体" panose="02010609060101010101" pitchFamily="49" charset="-122"/>
                <a:cs typeface="+mn-cs"/>
                <a:sym typeface="宋体" panose="02010600030101010101" pitchFamily="2" charset="-122"/>
              </a:rPr>
              <a:t>            </a:t>
            </a:r>
            <a:endParaRPr lang="zh-CN" altLang="en-US" b="1" dirty="0">
              <a:latin typeface="宋体" panose="02010600030101010101" pitchFamily="2" charset="-122"/>
              <a:ea typeface="黑体" panose="02010609060101010101" pitchFamily="49" charset="-122"/>
              <a:cs typeface="+mn-cs"/>
              <a:sym typeface="宋体" panose="02010600030101010101" pitchFamily="2" charset="-122"/>
            </a:endParaRPr>
          </a:p>
          <a:p>
            <a:pPr marL="342900" indent="-342900" algn="just" defTabSz="0" eaLnBrk="1" hangingPunct="1">
              <a:lnSpc>
                <a:spcPct val="90000"/>
              </a:lnSpc>
              <a:buSzPct val="50000"/>
            </a:pPr>
            <a:r>
              <a:rPr lang="en-US" altLang="zh-CN" b="1" dirty="0">
                <a:latin typeface="宋体" panose="02010600030101010101" pitchFamily="2" charset="-122"/>
                <a:ea typeface="黑体" panose="02010609060101010101" pitchFamily="49" charset="-122"/>
                <a:cs typeface="+mn-cs"/>
                <a:sym typeface="宋体" panose="02010600030101010101" pitchFamily="2" charset="-122"/>
              </a:rPr>
              <a:t>PAD</a:t>
            </a:r>
            <a:r>
              <a:rPr lang="zh-CN" altLang="en-US" b="1" dirty="0">
                <a:latin typeface="宋体" panose="02010600030101010101" pitchFamily="2" charset="-122"/>
                <a:ea typeface="黑体" panose="02010609060101010101" pitchFamily="49" charset="-122"/>
                <a:cs typeface="+mn-cs"/>
                <a:sym typeface="宋体" panose="02010600030101010101" pitchFamily="2" charset="-122"/>
              </a:rPr>
              <a:t>图优点：</a:t>
            </a:r>
            <a:endParaRPr lang="zh-CN" altLang="en-US" b="1" dirty="0">
              <a:latin typeface="宋体" panose="02010600030101010101" pitchFamily="2" charset="-122"/>
              <a:ea typeface="黑体" panose="02010609060101010101" pitchFamily="49" charset="-122"/>
              <a:cs typeface="+mn-cs"/>
              <a:sym typeface="宋体" panose="02010600030101010101" pitchFamily="2" charset="-122"/>
            </a:endParaRPr>
          </a:p>
          <a:p>
            <a:pPr marL="342900" indent="-342900" algn="just" defTabSz="0" eaLnBrk="1" hangingPunct="1">
              <a:lnSpc>
                <a:spcPct val="90000"/>
              </a:lnSpc>
              <a:buSzPct val="50000"/>
            </a:pPr>
            <a:r>
              <a:rPr lang="zh-CN" altLang="en-US" b="1" dirty="0">
                <a:latin typeface="宋体" panose="02010600030101010101" pitchFamily="2" charset="-122"/>
                <a:ea typeface="黑体" panose="02010609060101010101" pitchFamily="49" charset="-122"/>
                <a:cs typeface="+mn-cs"/>
                <a:sym typeface="宋体" panose="02010600030101010101" pitchFamily="2" charset="-122"/>
              </a:rPr>
              <a:t>       </a:t>
            </a:r>
            <a:r>
              <a:rPr lang="en-US" altLang="zh-CN" b="1" dirty="0">
                <a:latin typeface="宋体" panose="02010600030101010101" pitchFamily="2" charset="-122"/>
                <a:ea typeface="黑体" panose="02010609060101010101" pitchFamily="49" charset="-122"/>
                <a:cs typeface="+mn-cs"/>
                <a:sym typeface="宋体" panose="02010600030101010101" pitchFamily="2" charset="-122"/>
              </a:rPr>
              <a:t>1.</a:t>
            </a:r>
            <a:r>
              <a:rPr lang="zh-CN" altLang="en-US" b="1" dirty="0">
                <a:latin typeface="宋体" panose="02010600030101010101" pitchFamily="2" charset="-122"/>
                <a:ea typeface="黑体" panose="02010609060101010101" pitchFamily="49" charset="-122"/>
                <a:cs typeface="+mn-cs"/>
                <a:sym typeface="宋体" panose="02010600030101010101" pitchFamily="2" charset="-122"/>
              </a:rPr>
              <a:t>树形结构，它克服了传统流程图</a:t>
            </a:r>
            <a:endParaRPr lang="zh-CN" altLang="en-US" b="1" dirty="0">
              <a:latin typeface="宋体" panose="02010600030101010101" pitchFamily="2" charset="-122"/>
              <a:ea typeface="黑体" panose="02010609060101010101" pitchFamily="49" charset="-122"/>
              <a:cs typeface="+mn-cs"/>
              <a:sym typeface="宋体" panose="02010600030101010101" pitchFamily="2" charset="-122"/>
            </a:endParaRPr>
          </a:p>
          <a:p>
            <a:pPr marL="342900" indent="-342900" algn="just" defTabSz="0" eaLnBrk="1" hangingPunct="1">
              <a:lnSpc>
                <a:spcPct val="90000"/>
              </a:lnSpc>
              <a:buSzPct val="50000"/>
            </a:pPr>
            <a:r>
              <a:rPr lang="zh-CN" altLang="en-US" b="1" dirty="0">
                <a:latin typeface="宋体" panose="02010600030101010101" pitchFamily="2" charset="-122"/>
                <a:ea typeface="黑体" panose="02010609060101010101" pitchFamily="49" charset="-122"/>
                <a:cs typeface="+mn-cs"/>
                <a:sym typeface="宋体" panose="02010600030101010101" pitchFamily="2" charset="-122"/>
              </a:rPr>
              <a:t>         </a:t>
            </a:r>
            <a:r>
              <a:rPr lang="zh-CN" altLang="en-US" b="1" dirty="0">
                <a:solidFill>
                  <a:srgbClr val="FF0000"/>
                </a:solidFill>
                <a:latin typeface="宋体" panose="02010600030101010101" pitchFamily="2" charset="-122"/>
                <a:ea typeface="黑体" panose="02010609060101010101" pitchFamily="49" charset="-122"/>
                <a:cs typeface="+mn-cs"/>
                <a:sym typeface="宋体" panose="02010600030101010101" pitchFamily="2" charset="-122"/>
              </a:rPr>
              <a:t>不能清晰表达程序结构的缺点</a:t>
            </a:r>
            <a:endParaRPr lang="zh-CN" altLang="en-US" b="1" dirty="0">
              <a:solidFill>
                <a:srgbClr val="FF0000"/>
              </a:solidFill>
              <a:latin typeface="宋体" panose="02010600030101010101" pitchFamily="2" charset="-122"/>
              <a:ea typeface="黑体" panose="02010609060101010101" pitchFamily="49" charset="-122"/>
              <a:cs typeface="+mn-cs"/>
              <a:sym typeface="宋体" panose="02010600030101010101" pitchFamily="2" charset="-122"/>
            </a:endParaRPr>
          </a:p>
          <a:p>
            <a:pPr marL="342900" indent="-342900" algn="just" defTabSz="0" eaLnBrk="1" hangingPunct="1">
              <a:lnSpc>
                <a:spcPct val="90000"/>
              </a:lnSpc>
              <a:buSzPct val="50000"/>
            </a:pPr>
            <a:r>
              <a:rPr lang="zh-CN" altLang="en-US" b="1" dirty="0">
                <a:latin typeface="宋体" panose="02010600030101010101" pitchFamily="2" charset="-122"/>
                <a:ea typeface="黑体" panose="02010609060101010101" pitchFamily="49" charset="-122"/>
                <a:cs typeface="+mn-cs"/>
                <a:sym typeface="宋体" panose="02010600030101010101" pitchFamily="2" charset="-122"/>
              </a:rPr>
              <a:t>         </a:t>
            </a:r>
            <a:r>
              <a:rPr lang="zh-CN" altLang="en-US" b="1" dirty="0">
                <a:solidFill>
                  <a:srgbClr val="FF0000"/>
                </a:solidFill>
                <a:latin typeface="宋体" panose="02010600030101010101" pitchFamily="2" charset="-122"/>
                <a:ea typeface="黑体" panose="02010609060101010101" pitchFamily="49" charset="-122"/>
                <a:cs typeface="+mn-cs"/>
                <a:sym typeface="宋体" panose="02010600030101010101" pitchFamily="2" charset="-122"/>
              </a:rPr>
              <a:t>又克服了</a:t>
            </a:r>
            <a:r>
              <a:rPr lang="en-US" altLang="zh-CN" b="1" dirty="0">
                <a:solidFill>
                  <a:srgbClr val="FF0000"/>
                </a:solidFill>
                <a:latin typeface="宋体" panose="02010600030101010101" pitchFamily="2" charset="-122"/>
                <a:ea typeface="黑体" panose="02010609060101010101" pitchFamily="49" charset="-122"/>
                <a:cs typeface="+mn-cs"/>
                <a:sym typeface="宋体" panose="02010600030101010101" pitchFamily="2" charset="-122"/>
              </a:rPr>
              <a:t>N</a:t>
            </a:r>
            <a:r>
              <a:rPr lang="en-US" altLang="zh-CN" b="1" dirty="0">
                <a:solidFill>
                  <a:srgbClr val="FF0000"/>
                </a:solidFill>
                <a:latin typeface="Times New Roman" panose="02020603050405020304" pitchFamily="18" charset="0"/>
                <a:ea typeface="黑体" panose="02010609060101010101" pitchFamily="49" charset="-122"/>
                <a:cs typeface="+mn-cs"/>
                <a:sym typeface="Times New Roman" panose="02020603050405020304" pitchFamily="18" charset="0"/>
              </a:rPr>
              <a:t>—</a:t>
            </a:r>
            <a:r>
              <a:rPr lang="en-US" altLang="zh-CN" b="1" dirty="0">
                <a:solidFill>
                  <a:srgbClr val="FF0000"/>
                </a:solidFill>
                <a:latin typeface="宋体" panose="02010600030101010101" pitchFamily="2" charset="-122"/>
                <a:ea typeface="黑体" panose="02010609060101010101" pitchFamily="49" charset="-122"/>
                <a:cs typeface="+mn-cs"/>
                <a:sym typeface="宋体" panose="02010600030101010101" pitchFamily="2" charset="-122"/>
              </a:rPr>
              <a:t>S</a:t>
            </a:r>
            <a:r>
              <a:rPr lang="zh-CN" altLang="en-US" b="1" dirty="0">
                <a:solidFill>
                  <a:srgbClr val="FF0000"/>
                </a:solidFill>
                <a:latin typeface="宋体" panose="02010600030101010101" pitchFamily="2" charset="-122"/>
                <a:ea typeface="黑体" panose="02010609060101010101" pitchFamily="49" charset="-122"/>
                <a:cs typeface="+mn-cs"/>
                <a:sym typeface="宋体" panose="02010600030101010101" pitchFamily="2" charset="-122"/>
              </a:rPr>
              <a:t>图的限制</a:t>
            </a:r>
            <a:endParaRPr lang="zh-CN" altLang="en-US" b="1" dirty="0">
              <a:solidFill>
                <a:srgbClr val="FF0000"/>
              </a:solidFill>
              <a:latin typeface="宋体" panose="02010600030101010101" pitchFamily="2" charset="-122"/>
              <a:ea typeface="黑体" panose="02010609060101010101" pitchFamily="49" charset="-122"/>
              <a:cs typeface="+mn-cs"/>
              <a:sym typeface="宋体" panose="02010600030101010101" pitchFamily="2" charset="-122"/>
            </a:endParaRPr>
          </a:p>
          <a:p>
            <a:pPr marL="342900" indent="-342900" algn="just" defTabSz="0" eaLnBrk="1" hangingPunct="1">
              <a:lnSpc>
                <a:spcPct val="90000"/>
              </a:lnSpc>
              <a:buSzPct val="50000"/>
            </a:pPr>
            <a:r>
              <a:rPr lang="zh-CN" altLang="en-US" b="1" dirty="0">
                <a:solidFill>
                  <a:srgbClr val="FF3300"/>
                </a:solidFill>
                <a:latin typeface="宋体" panose="02010600030101010101" pitchFamily="2" charset="-122"/>
                <a:ea typeface="黑体" panose="02010609060101010101" pitchFamily="49" charset="-122"/>
                <a:cs typeface="+mn-cs"/>
                <a:sym typeface="宋体" panose="02010600030101010101" pitchFamily="2" charset="-122"/>
              </a:rPr>
              <a:t>           </a:t>
            </a:r>
            <a:endParaRPr lang="zh-CN" altLang="en-US" b="1" dirty="0">
              <a:solidFill>
                <a:srgbClr val="FF3300"/>
              </a:solidFill>
              <a:latin typeface="宋体" panose="02010600030101010101" pitchFamily="2" charset="-122"/>
              <a:ea typeface="黑体" panose="02010609060101010101" pitchFamily="49" charset="-122"/>
              <a:cs typeface="+mn-cs"/>
              <a:sym typeface="宋体" panose="02010600030101010101" pitchFamily="2" charset="-122"/>
            </a:endParaRPr>
          </a:p>
          <a:p>
            <a:pPr marL="342900" indent="-342900" algn="just" defTabSz="0" eaLnBrk="1" hangingPunct="1">
              <a:lnSpc>
                <a:spcPct val="90000"/>
              </a:lnSpc>
              <a:buSzPct val="50000"/>
            </a:pPr>
            <a:r>
              <a:rPr lang="zh-CN" altLang="en-US" b="1" dirty="0">
                <a:solidFill>
                  <a:srgbClr val="FF3300"/>
                </a:solidFill>
                <a:latin typeface="宋体" panose="02010600030101010101" pitchFamily="2" charset="-122"/>
                <a:ea typeface="黑体" panose="02010609060101010101" pitchFamily="49" charset="-122"/>
                <a:cs typeface="+mn-cs"/>
                <a:sym typeface="宋体" panose="02010600030101010101" pitchFamily="2" charset="-122"/>
              </a:rPr>
              <a:t>       </a:t>
            </a:r>
            <a:r>
              <a:rPr lang="en-US" altLang="zh-CN" b="1" dirty="0">
                <a:solidFill>
                  <a:srgbClr val="008000"/>
                </a:solidFill>
                <a:latin typeface="宋体" panose="02010600030101010101" pitchFamily="2" charset="-122"/>
                <a:ea typeface="黑体" panose="02010609060101010101" pitchFamily="49" charset="-122"/>
                <a:cs typeface="+mn-cs"/>
                <a:sym typeface="宋体" panose="02010600030101010101" pitchFamily="2" charset="-122"/>
              </a:rPr>
              <a:t>2.</a:t>
            </a:r>
            <a:r>
              <a:rPr lang="zh-CN" altLang="en-US" b="1" dirty="0">
                <a:solidFill>
                  <a:srgbClr val="008000"/>
                </a:solidFill>
                <a:latin typeface="宋体" panose="02010600030101010101" pitchFamily="2" charset="-122"/>
                <a:ea typeface="黑体" panose="02010609060101010101" pitchFamily="49" charset="-122"/>
                <a:cs typeface="+mn-cs"/>
                <a:sym typeface="宋体" panose="02010600030101010101" pitchFamily="2" charset="-122"/>
              </a:rPr>
              <a:t>支持</a:t>
            </a:r>
            <a:r>
              <a:rPr lang="zh-CN" altLang="en-US" b="1" dirty="0">
                <a:solidFill>
                  <a:srgbClr val="FF0000"/>
                </a:solidFill>
                <a:latin typeface="宋体" panose="02010600030101010101" pitchFamily="2" charset="-122"/>
                <a:ea typeface="黑体" panose="02010609060101010101" pitchFamily="49" charset="-122"/>
                <a:cs typeface="+mn-cs"/>
                <a:sym typeface="宋体" panose="02010600030101010101" pitchFamily="2" charset="-122"/>
              </a:rPr>
              <a:t>自顶向下逐步求精</a:t>
            </a:r>
            <a:r>
              <a:rPr lang="zh-CN" altLang="en-US" b="1" dirty="0">
                <a:solidFill>
                  <a:srgbClr val="008000"/>
                </a:solidFill>
                <a:latin typeface="宋体" panose="02010600030101010101" pitchFamily="2" charset="-122"/>
                <a:ea typeface="黑体" panose="02010609060101010101" pitchFamily="49" charset="-122"/>
                <a:cs typeface="+mn-cs"/>
                <a:sym typeface="宋体" panose="02010600030101010101" pitchFamily="2" charset="-122"/>
              </a:rPr>
              <a:t>的方法</a:t>
            </a:r>
            <a:endParaRPr lang="zh-CN" altLang="en-US" b="1" dirty="0">
              <a:solidFill>
                <a:srgbClr val="008000"/>
              </a:solidFill>
              <a:latin typeface="宋体" panose="02010600030101010101" pitchFamily="2" charset="-122"/>
              <a:ea typeface="黑体" panose="02010609060101010101" pitchFamily="49" charset="-122"/>
              <a:cs typeface="+mn-cs"/>
              <a:sym typeface="宋体" panose="02010600030101010101" pitchFamily="2" charset="-122"/>
            </a:endParaRPr>
          </a:p>
          <a:p>
            <a:pPr marL="342900" indent="-342900" algn="just" defTabSz="0" eaLnBrk="1" hangingPunct="1">
              <a:lnSpc>
                <a:spcPct val="90000"/>
              </a:lnSpc>
              <a:buSzPct val="50000"/>
            </a:pPr>
            <a:endParaRPr lang="zh-CN" altLang="en-US" b="1" dirty="0">
              <a:solidFill>
                <a:srgbClr val="008000"/>
              </a:solidFill>
              <a:latin typeface="宋体" panose="02010600030101010101" pitchFamily="2" charset="-122"/>
              <a:ea typeface="黑体" panose="02010609060101010101" pitchFamily="49" charset="-122"/>
              <a:cs typeface="+mn-cs"/>
              <a:sym typeface="宋体" panose="02010600030101010101" pitchFamily="2" charset="-122"/>
            </a:endParaRPr>
          </a:p>
          <a:p>
            <a:pPr marL="342900" indent="-342900" algn="just" defTabSz="0" eaLnBrk="1" hangingPunct="1">
              <a:lnSpc>
                <a:spcPct val="90000"/>
              </a:lnSpc>
              <a:buSzPct val="50000"/>
            </a:pPr>
            <a:r>
              <a:rPr lang="zh-CN" altLang="en-US" b="1" dirty="0">
                <a:solidFill>
                  <a:srgbClr val="008000"/>
                </a:solidFill>
                <a:latin typeface="宋体" panose="02010600030101010101" pitchFamily="2" charset="-122"/>
                <a:ea typeface="黑体" panose="02010609060101010101" pitchFamily="49" charset="-122"/>
                <a:cs typeface="+mn-cs"/>
                <a:sym typeface="宋体" panose="02010600030101010101" pitchFamily="2" charset="-122"/>
              </a:rPr>
              <a:t>       </a:t>
            </a:r>
            <a:r>
              <a:rPr lang="en-US" altLang="zh-CN" b="1" dirty="0">
                <a:solidFill>
                  <a:srgbClr val="008000"/>
                </a:solidFill>
                <a:latin typeface="宋体" panose="02010600030101010101" pitchFamily="2" charset="-122"/>
                <a:ea typeface="黑体" panose="02010609060101010101" pitchFamily="49" charset="-122"/>
                <a:cs typeface="+mn-cs"/>
                <a:sym typeface="宋体" panose="02010600030101010101" pitchFamily="2" charset="-122"/>
              </a:rPr>
              <a:t>3.</a:t>
            </a:r>
            <a:r>
              <a:rPr lang="zh-CN" altLang="en-US" b="1" dirty="0">
                <a:solidFill>
                  <a:srgbClr val="008000"/>
                </a:solidFill>
                <a:latin typeface="宋体" panose="02010600030101010101" pitchFamily="2" charset="-122"/>
                <a:ea typeface="黑体" panose="02010609060101010101" pitchFamily="49" charset="-122"/>
                <a:cs typeface="+mn-cs"/>
                <a:sym typeface="宋体" panose="02010600030101010101" pitchFamily="2" charset="-122"/>
              </a:rPr>
              <a:t>易转换为高级语言源程序</a:t>
            </a:r>
            <a:endParaRPr lang="zh-CN" altLang="en-US" b="1" dirty="0">
              <a:solidFill>
                <a:srgbClr val="FF3300"/>
              </a:solidFill>
              <a:latin typeface="宋体" panose="02010600030101010101" pitchFamily="2" charset="-122"/>
              <a:ea typeface="黑体" panose="02010609060101010101" pitchFamily="49" charset="-122"/>
              <a:cs typeface="+mn-cs"/>
              <a:sym typeface="宋体" panose="02010600030101010101" pitchFamily="2" charset="-122"/>
            </a:endParaRPr>
          </a:p>
          <a:p>
            <a:pPr marL="342900" indent="-342900" algn="just" defTabSz="0" eaLnBrk="1" hangingPunct="1">
              <a:lnSpc>
                <a:spcPct val="90000"/>
              </a:lnSpc>
              <a:buSzPct val="50000"/>
            </a:pPr>
            <a:r>
              <a:rPr lang="zh-CN" altLang="en-US" b="1" dirty="0">
                <a:latin typeface="宋体" panose="02010600030101010101" pitchFamily="2" charset="-122"/>
                <a:ea typeface="黑体" panose="02010609060101010101" pitchFamily="49" charset="-122"/>
                <a:cs typeface="+mn-cs"/>
                <a:sym typeface="宋体" panose="02010600030101010101" pitchFamily="2" charset="-122"/>
              </a:rPr>
              <a:t>          </a:t>
            </a:r>
            <a:r>
              <a:rPr lang="zh-CN" altLang="en-US" b="1" dirty="0">
                <a:solidFill>
                  <a:srgbClr val="FF3300"/>
                </a:solidFill>
                <a:latin typeface="宋体" panose="02010600030101010101" pitchFamily="2" charset="-122"/>
                <a:ea typeface="黑体" panose="02010609060101010101" pitchFamily="49" charset="-122"/>
                <a:cs typeface="+mn-cs"/>
                <a:sym typeface="宋体" panose="02010600030101010101" pitchFamily="2" charset="-122"/>
              </a:rPr>
              <a:t>适用于大型软件的开发时使用</a:t>
            </a:r>
            <a:endParaRPr lang="zh-CN" altLang="en-US" b="1" dirty="0">
              <a:solidFill>
                <a:srgbClr val="FF3300"/>
              </a:solidFill>
              <a:latin typeface="宋体" panose="02010600030101010101" pitchFamily="2" charset="-122"/>
              <a:ea typeface="黑体" panose="02010609060101010101" pitchFamily="49" charset="-122"/>
              <a:cs typeface="+mn-cs"/>
              <a:sym typeface="宋体" panose="02010600030101010101" pitchFamily="2" charset="-122"/>
            </a:endParaRPr>
          </a:p>
          <a:p>
            <a:pPr marL="342900" indent="-342900" algn="just" defTabSz="0" eaLnBrk="1" hangingPunct="1">
              <a:lnSpc>
                <a:spcPct val="90000"/>
              </a:lnSpc>
              <a:buSzPct val="50000"/>
            </a:pPr>
            <a:r>
              <a:rPr lang="zh-CN" altLang="en-US" b="1" dirty="0">
                <a:solidFill>
                  <a:srgbClr val="FF3300"/>
                </a:solidFill>
                <a:latin typeface="宋体" panose="02010600030101010101" pitchFamily="2" charset="-122"/>
                <a:ea typeface="黑体" panose="02010609060101010101" pitchFamily="49" charset="-122"/>
                <a:cs typeface="+mn-cs"/>
                <a:sym typeface="宋体" panose="02010600030101010101" pitchFamily="2" charset="-122"/>
              </a:rPr>
              <a:t>        </a:t>
            </a:r>
            <a:endParaRPr lang="zh-CN" altLang="en-US" b="1" dirty="0">
              <a:latin typeface="宋体" panose="02010600030101010101" pitchFamily="2" charset="-122"/>
              <a:ea typeface="黑体" panose="02010609060101010101" pitchFamily="49" charset="-122"/>
              <a:cs typeface="+mn-cs"/>
              <a:sym typeface="宋体" panose="02010600030101010101" pitchFamily="2" charset="-122"/>
            </a:endParaRPr>
          </a:p>
        </p:txBody>
      </p:sp>
    </p:spTree>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56323">
                                            <p:txEl>
                                              <p:charRg st="0" end="13"/>
                                            </p:txEl>
                                          </p:spTgt>
                                        </p:tgtEl>
                                        <p:attrNameLst>
                                          <p:attrName>style.visibility</p:attrName>
                                        </p:attrNameLst>
                                      </p:cBhvr>
                                      <p:to>
                                        <p:strVal val="visible"/>
                                      </p:to>
                                    </p:set>
                                    <p:animEffect filter="barn(inVertical)">
                                      <p:cBhvr>
                                        <p:cTn id="7" dur="500"/>
                                        <p:tgtEl>
                                          <p:spTgt spid="56323">
                                            <p:txEl>
                                              <p:charRg st="0" end="13"/>
                                            </p:txEl>
                                          </p:spTgt>
                                        </p:tgtEl>
                                      </p:cBhvr>
                                    </p:animEffect>
                                  </p:childTnLst>
                                </p:cTn>
                              </p:par>
                            </p:childTnLst>
                          </p:cTn>
                        </p:par>
                        <p:par>
                          <p:cTn id="8" fill="hold">
                            <p:stCondLst>
                              <p:cond delay="500"/>
                            </p:stCondLst>
                            <p:childTnLst>
                              <p:par>
                                <p:cTn id="9" presetID="16" presetClass="entr" presetSubtype="21" fill="hold" grpId="0" nodeType="afterEffect">
                                  <p:stCondLst>
                                    <p:cond delay="0"/>
                                  </p:stCondLst>
                                  <p:childTnLst>
                                    <p:set>
                                      <p:cBhvr>
                                        <p:cTn id="10" dur="1" fill="hold">
                                          <p:stCondLst>
                                            <p:cond delay="0"/>
                                          </p:stCondLst>
                                        </p:cTn>
                                        <p:tgtEl>
                                          <p:spTgt spid="56323">
                                            <p:txEl>
                                              <p:charRg st="13" end="21"/>
                                            </p:txEl>
                                          </p:spTgt>
                                        </p:tgtEl>
                                        <p:attrNameLst>
                                          <p:attrName>style.visibility</p:attrName>
                                        </p:attrNameLst>
                                      </p:cBhvr>
                                      <p:to>
                                        <p:strVal val="visible"/>
                                      </p:to>
                                    </p:set>
                                    <p:animEffect filter="barn(inVertical)">
                                      <p:cBhvr>
                                        <p:cTn id="11" dur="500"/>
                                        <p:tgtEl>
                                          <p:spTgt spid="56323">
                                            <p:txEl>
                                              <p:charRg st="13" end="21"/>
                                            </p:txEl>
                                          </p:spTgt>
                                        </p:tgtEl>
                                      </p:cBhvr>
                                    </p:animEffect>
                                  </p:childTnLst>
                                </p:cTn>
                              </p:par>
                            </p:childTnLst>
                          </p:cTn>
                        </p:par>
                        <p:par>
                          <p:cTn id="12" fill="hold">
                            <p:stCondLst>
                              <p:cond delay="1000"/>
                            </p:stCondLst>
                            <p:childTnLst>
                              <p:par>
                                <p:cTn id="13" presetID="16" presetClass="entr" presetSubtype="21" fill="hold" grpId="0" nodeType="afterEffect">
                                  <p:stCondLst>
                                    <p:cond delay="0"/>
                                  </p:stCondLst>
                                  <p:childTnLst>
                                    <p:set>
                                      <p:cBhvr>
                                        <p:cTn id="14" dur="1" fill="hold">
                                          <p:stCondLst>
                                            <p:cond delay="0"/>
                                          </p:stCondLst>
                                        </p:cTn>
                                        <p:tgtEl>
                                          <p:spTgt spid="56323">
                                            <p:txEl>
                                              <p:charRg st="21" end="45"/>
                                            </p:txEl>
                                          </p:spTgt>
                                        </p:tgtEl>
                                        <p:attrNameLst>
                                          <p:attrName>style.visibility</p:attrName>
                                        </p:attrNameLst>
                                      </p:cBhvr>
                                      <p:to>
                                        <p:strVal val="visible"/>
                                      </p:to>
                                    </p:set>
                                    <p:animEffect filter="barn(inVertical)">
                                      <p:cBhvr>
                                        <p:cTn id="15" dur="500"/>
                                        <p:tgtEl>
                                          <p:spTgt spid="56323">
                                            <p:txEl>
                                              <p:charRg st="21" end="45"/>
                                            </p:txEl>
                                          </p:spTgt>
                                        </p:tgtEl>
                                      </p:cBhvr>
                                    </p:animEffect>
                                  </p:childTnLst>
                                </p:cTn>
                              </p:par>
                            </p:childTnLst>
                          </p:cTn>
                        </p:par>
                        <p:par>
                          <p:cTn id="16" fill="hold">
                            <p:stCondLst>
                              <p:cond delay="1500"/>
                            </p:stCondLst>
                            <p:childTnLst>
                              <p:par>
                                <p:cTn id="17" presetID="16" presetClass="entr" presetSubtype="21" fill="hold" grpId="0" nodeType="afterEffect">
                                  <p:stCondLst>
                                    <p:cond delay="0"/>
                                  </p:stCondLst>
                                  <p:childTnLst>
                                    <p:set>
                                      <p:cBhvr>
                                        <p:cTn id="18" dur="1" fill="hold">
                                          <p:stCondLst>
                                            <p:cond delay="0"/>
                                          </p:stCondLst>
                                        </p:cTn>
                                        <p:tgtEl>
                                          <p:spTgt spid="56323">
                                            <p:txEl>
                                              <p:charRg st="45" end="68"/>
                                            </p:txEl>
                                          </p:spTgt>
                                        </p:tgtEl>
                                        <p:attrNameLst>
                                          <p:attrName>style.visibility</p:attrName>
                                        </p:attrNameLst>
                                      </p:cBhvr>
                                      <p:to>
                                        <p:strVal val="visible"/>
                                      </p:to>
                                    </p:set>
                                    <p:animEffect filter="barn(inVertical)">
                                      <p:cBhvr>
                                        <p:cTn id="19" dur="500"/>
                                        <p:tgtEl>
                                          <p:spTgt spid="56323">
                                            <p:txEl>
                                              <p:charRg st="45" end="68"/>
                                            </p:txEl>
                                          </p:spTgt>
                                        </p:tgtEl>
                                      </p:cBhvr>
                                    </p:animEffect>
                                  </p:childTnLst>
                                </p:cTn>
                              </p:par>
                            </p:childTnLst>
                          </p:cTn>
                        </p:par>
                        <p:par>
                          <p:cTn id="20" fill="hold">
                            <p:stCondLst>
                              <p:cond delay="2000"/>
                            </p:stCondLst>
                            <p:childTnLst>
                              <p:par>
                                <p:cTn id="21" presetID="16" presetClass="entr" presetSubtype="21" fill="hold" grpId="0" nodeType="afterEffect">
                                  <p:stCondLst>
                                    <p:cond delay="0"/>
                                  </p:stCondLst>
                                  <p:childTnLst>
                                    <p:set>
                                      <p:cBhvr>
                                        <p:cTn id="22" dur="1" fill="hold">
                                          <p:stCondLst>
                                            <p:cond delay="0"/>
                                          </p:stCondLst>
                                        </p:cTn>
                                        <p:tgtEl>
                                          <p:spTgt spid="56323">
                                            <p:txEl>
                                              <p:charRg st="68" end="89"/>
                                            </p:txEl>
                                          </p:spTgt>
                                        </p:tgtEl>
                                        <p:attrNameLst>
                                          <p:attrName>style.visibility</p:attrName>
                                        </p:attrNameLst>
                                      </p:cBhvr>
                                      <p:to>
                                        <p:strVal val="visible"/>
                                      </p:to>
                                    </p:set>
                                    <p:animEffect filter="barn(inVertical)">
                                      <p:cBhvr>
                                        <p:cTn id="23" dur="500"/>
                                        <p:tgtEl>
                                          <p:spTgt spid="56323">
                                            <p:txEl>
                                              <p:charRg st="68" end="89"/>
                                            </p:txEl>
                                          </p:spTgt>
                                        </p:tgtEl>
                                      </p:cBhvr>
                                    </p:animEffect>
                                  </p:childTnLst>
                                </p:cTn>
                              </p:par>
                            </p:childTnLst>
                          </p:cTn>
                        </p:par>
                        <p:par>
                          <p:cTn id="24" fill="hold">
                            <p:stCondLst>
                              <p:cond delay="2500"/>
                            </p:stCondLst>
                            <p:childTnLst>
                              <p:par>
                                <p:cTn id="25" presetID="16" presetClass="entr" presetSubtype="21" fill="hold" grpId="0" nodeType="afterEffect">
                                  <p:stCondLst>
                                    <p:cond delay="0"/>
                                  </p:stCondLst>
                                  <p:childTnLst>
                                    <p:set>
                                      <p:cBhvr>
                                        <p:cTn id="26" dur="1" fill="hold">
                                          <p:stCondLst>
                                            <p:cond delay="0"/>
                                          </p:stCondLst>
                                        </p:cTn>
                                        <p:tgtEl>
                                          <p:spTgt spid="56323">
                                            <p:txEl>
                                              <p:charRg st="89" end="101"/>
                                            </p:txEl>
                                          </p:spTgt>
                                        </p:tgtEl>
                                        <p:attrNameLst>
                                          <p:attrName>style.visibility</p:attrName>
                                        </p:attrNameLst>
                                      </p:cBhvr>
                                      <p:to>
                                        <p:strVal val="visible"/>
                                      </p:to>
                                    </p:set>
                                    <p:animEffect filter="barn(inVertical)">
                                      <p:cBhvr>
                                        <p:cTn id="27" dur="500"/>
                                        <p:tgtEl>
                                          <p:spTgt spid="56323">
                                            <p:txEl>
                                              <p:charRg st="89" end="101"/>
                                            </p:txEl>
                                          </p:spTgt>
                                        </p:tgtEl>
                                      </p:cBhvr>
                                    </p:animEffect>
                                  </p:childTnLst>
                                </p:cTn>
                              </p:par>
                            </p:childTnLst>
                          </p:cTn>
                        </p:par>
                        <p:par>
                          <p:cTn id="28" fill="hold">
                            <p:stCondLst>
                              <p:cond delay="3000"/>
                            </p:stCondLst>
                            <p:childTnLst>
                              <p:par>
                                <p:cTn id="29" presetID="16" presetClass="entr" presetSubtype="21" fill="hold" grpId="0" nodeType="afterEffect">
                                  <p:stCondLst>
                                    <p:cond delay="0"/>
                                  </p:stCondLst>
                                  <p:childTnLst>
                                    <p:set>
                                      <p:cBhvr>
                                        <p:cTn id="30" dur="1" fill="hold">
                                          <p:stCondLst>
                                            <p:cond delay="0"/>
                                          </p:stCondLst>
                                        </p:cTn>
                                        <p:tgtEl>
                                          <p:spTgt spid="56323">
                                            <p:txEl>
                                              <p:charRg st="101" end="124"/>
                                            </p:txEl>
                                          </p:spTgt>
                                        </p:tgtEl>
                                        <p:attrNameLst>
                                          <p:attrName>style.visibility</p:attrName>
                                        </p:attrNameLst>
                                      </p:cBhvr>
                                      <p:to>
                                        <p:strVal val="visible"/>
                                      </p:to>
                                    </p:set>
                                    <p:animEffect filter="barn(inVertical)">
                                      <p:cBhvr>
                                        <p:cTn id="31" dur="500"/>
                                        <p:tgtEl>
                                          <p:spTgt spid="56323">
                                            <p:txEl>
                                              <p:charRg st="101" end="124"/>
                                            </p:txEl>
                                          </p:spTgt>
                                        </p:tgtEl>
                                      </p:cBhvr>
                                    </p:animEffect>
                                  </p:childTnLst>
                                </p:cTn>
                              </p:par>
                            </p:childTnLst>
                          </p:cTn>
                        </p:par>
                        <p:par>
                          <p:cTn id="32" fill="hold">
                            <p:stCondLst>
                              <p:cond delay="3500"/>
                            </p:stCondLst>
                            <p:childTnLst>
                              <p:par>
                                <p:cTn id="33" presetID="16" presetClass="entr" presetSubtype="21" fill="hold" grpId="0" nodeType="afterEffect">
                                  <p:stCondLst>
                                    <p:cond delay="0"/>
                                  </p:stCondLst>
                                  <p:childTnLst>
                                    <p:set>
                                      <p:cBhvr>
                                        <p:cTn id="34" dur="1" fill="hold">
                                          <p:stCondLst>
                                            <p:cond delay="0"/>
                                          </p:stCondLst>
                                        </p:cTn>
                                        <p:tgtEl>
                                          <p:spTgt spid="56323">
                                            <p:txEl>
                                              <p:charRg st="125" end="146"/>
                                            </p:txEl>
                                          </p:spTgt>
                                        </p:tgtEl>
                                        <p:attrNameLst>
                                          <p:attrName>style.visibility</p:attrName>
                                        </p:attrNameLst>
                                      </p:cBhvr>
                                      <p:to>
                                        <p:strVal val="visible"/>
                                      </p:to>
                                    </p:set>
                                    <p:animEffect filter="barn(inVertical)">
                                      <p:cBhvr>
                                        <p:cTn id="35" dur="500"/>
                                        <p:tgtEl>
                                          <p:spTgt spid="56323">
                                            <p:txEl>
                                              <p:charRg st="125" end="146"/>
                                            </p:txEl>
                                          </p:spTgt>
                                        </p:tgtEl>
                                      </p:cBhvr>
                                    </p:animEffect>
                                  </p:childTnLst>
                                </p:cTn>
                              </p:par>
                            </p:childTnLst>
                          </p:cTn>
                        </p:par>
                        <p:par>
                          <p:cTn id="36" fill="hold">
                            <p:stCondLst>
                              <p:cond delay="4000"/>
                            </p:stCondLst>
                            <p:childTnLst>
                              <p:par>
                                <p:cTn id="37" presetID="16" presetClass="entr" presetSubtype="21" fill="hold" grpId="0" nodeType="afterEffect">
                                  <p:stCondLst>
                                    <p:cond delay="0"/>
                                  </p:stCondLst>
                                  <p:childTnLst>
                                    <p:set>
                                      <p:cBhvr>
                                        <p:cTn id="38" dur="1" fill="hold">
                                          <p:stCondLst>
                                            <p:cond delay="0"/>
                                          </p:stCondLst>
                                        </p:cTn>
                                        <p:tgtEl>
                                          <p:spTgt spid="56323">
                                            <p:txEl>
                                              <p:charRg st="146" end="170"/>
                                            </p:txEl>
                                          </p:spTgt>
                                        </p:tgtEl>
                                        <p:attrNameLst>
                                          <p:attrName>style.visibility</p:attrName>
                                        </p:attrNameLst>
                                      </p:cBhvr>
                                      <p:to>
                                        <p:strVal val="visible"/>
                                      </p:to>
                                    </p:set>
                                    <p:animEffect filter="barn(inVertical)">
                                      <p:cBhvr>
                                        <p:cTn id="39" dur="500"/>
                                        <p:tgtEl>
                                          <p:spTgt spid="56323">
                                            <p:txEl>
                                              <p:charRg st="146" end="170"/>
                                            </p:txEl>
                                          </p:spTgt>
                                        </p:tgtEl>
                                      </p:cBhvr>
                                    </p:animEffect>
                                  </p:childTnLst>
                                </p:cTn>
                              </p:par>
                            </p:childTnLst>
                          </p:cTn>
                        </p:par>
                        <p:par>
                          <p:cTn id="40" fill="hold">
                            <p:stCondLst>
                              <p:cond delay="4500"/>
                            </p:stCondLst>
                            <p:childTnLst>
                              <p:par>
                                <p:cTn id="41" presetID="16" presetClass="entr" presetSubtype="21" fill="hold" grpId="0" nodeType="afterEffect">
                                  <p:stCondLst>
                                    <p:cond delay="0"/>
                                  </p:stCondLst>
                                  <p:childTnLst>
                                    <p:set>
                                      <p:cBhvr>
                                        <p:cTn id="42" dur="1" fill="hold">
                                          <p:stCondLst>
                                            <p:cond delay="0"/>
                                          </p:stCondLst>
                                        </p:cTn>
                                        <p:tgtEl>
                                          <p:spTgt spid="56323">
                                            <p:txEl>
                                              <p:charRg st="170" end="179"/>
                                            </p:txEl>
                                          </p:spTgt>
                                        </p:tgtEl>
                                        <p:attrNameLst>
                                          <p:attrName>style.visibility</p:attrName>
                                        </p:attrNameLst>
                                      </p:cBhvr>
                                      <p:to>
                                        <p:strVal val="visible"/>
                                      </p:to>
                                    </p:set>
                                    <p:animEffect filter="barn(inVertical)">
                                      <p:cBhvr>
                                        <p:cTn id="43" dur="500"/>
                                        <p:tgtEl>
                                          <p:spTgt spid="56323">
                                            <p:txEl>
                                              <p:charRg st="170" end="17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323" grpId="0" bldLvl="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8369" name="日期占位符 3"/>
          <p:cNvSpPr>
            <a:spLocks noGrp="1"/>
          </p:cNvSpPr>
          <p:nvPr>
            <p:ph type="dt" sz="half" idx="10"/>
          </p:nvPr>
        </p:nvSpPr>
        <p:spPr>
          <a:ln/>
        </p:spPr>
        <p:txBody>
          <a:bodyPr wrap="none" lIns="92075" tIns="46038" rIns="92075" bIns="46038" anchor="ctr"/>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fld id="{BB962C8B-B14F-4D97-AF65-F5344CB8AC3E}" type="datetime1">
              <a:rPr lang="zh-CN" altLang="en-US" sz="1400" dirty="0">
                <a:solidFill>
                  <a:schemeClr val="hlink"/>
                </a:solidFill>
              </a:rPr>
            </a:fld>
            <a:endParaRPr lang="zh-CN" altLang="en-US" sz="1400" dirty="0">
              <a:solidFill>
                <a:schemeClr val="hlink"/>
              </a:solidFill>
            </a:endParaRPr>
          </a:p>
        </p:txBody>
      </p:sp>
      <p:graphicFrame>
        <p:nvGraphicFramePr>
          <p:cNvPr id="58370" name="Picture 16"/>
          <p:cNvGraphicFramePr>
            <a:graphicFrameLocks noChangeAspect="1"/>
          </p:cNvGraphicFramePr>
          <p:nvPr/>
        </p:nvGraphicFramePr>
        <p:xfrm>
          <a:off x="2209800" y="3175"/>
          <a:ext cx="3276600" cy="6513513"/>
        </p:xfrm>
        <a:graphic>
          <a:graphicData uri="http://schemas.openxmlformats.org/presentationml/2006/ole">
            <mc:AlternateContent xmlns:mc="http://schemas.openxmlformats.org/markup-compatibility/2006">
              <mc:Choice xmlns:v="urn:schemas-microsoft-com:vml" Requires="v">
                <p:oleObj spid="_x0000_s3076" name="" r:id="rId1" imgW="1384935" imgH="2983230" progId="Visio.Drawing.11">
                  <p:embed/>
                </p:oleObj>
              </mc:Choice>
              <mc:Fallback>
                <p:oleObj name="" r:id="rId1" imgW="1384935" imgH="2983230" progId="Visio.Drawing.11">
                  <p:embed/>
                  <p:pic>
                    <p:nvPicPr>
                      <p:cNvPr id="0" name="图片 3075"/>
                      <p:cNvPicPr/>
                      <p:nvPr/>
                    </p:nvPicPr>
                    <p:blipFill>
                      <a:blip r:embed="rId2"/>
                      <a:stretch>
                        <a:fillRect/>
                      </a:stretch>
                    </p:blipFill>
                    <p:spPr>
                      <a:xfrm>
                        <a:off x="2209800" y="3175"/>
                        <a:ext cx="3276600" cy="6513513"/>
                      </a:xfrm>
                      <a:prstGeom prst="rect">
                        <a:avLst/>
                      </a:prstGeom>
                      <a:noFill/>
                      <a:ln w="38100">
                        <a:noFill/>
                        <a:miter/>
                      </a:ln>
                    </p:spPr>
                  </p:pic>
                </p:oleObj>
              </mc:Fallback>
            </mc:AlternateContent>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241" name="日期占位符 3"/>
          <p:cNvSpPr>
            <a:spLocks noGrp="1"/>
          </p:cNvSpPr>
          <p:nvPr>
            <p:ph type="dt" sz="half" idx="10"/>
          </p:nvPr>
        </p:nvSpPr>
        <p:spPr>
          <a:ln/>
        </p:spPr>
        <p:txBody>
          <a:bodyPr wrap="none" lIns="92075" tIns="46038" rIns="92075" bIns="46038" anchor="ctr"/>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fld id="{BB962C8B-B14F-4D97-AF65-F5344CB8AC3E}" type="datetime1">
              <a:rPr lang="zh-CN" altLang="en-US" sz="1400" dirty="0">
                <a:solidFill>
                  <a:schemeClr val="hlink"/>
                </a:solidFill>
              </a:rPr>
            </a:fld>
            <a:endParaRPr lang="zh-CN" altLang="en-US" sz="1400" dirty="0">
              <a:solidFill>
                <a:schemeClr val="hlink"/>
              </a:solidFill>
            </a:endParaRPr>
          </a:p>
        </p:txBody>
      </p:sp>
      <p:sp>
        <p:nvSpPr>
          <p:cNvPr id="10242" name="灯片编号占位符 5"/>
          <p:cNvSpPr txBox="1">
            <a:spLocks noGrp="1"/>
          </p:cNvSpPr>
          <p:nvPr>
            <p:ph type="sldNum" sz="quarter"/>
          </p:nvPr>
        </p:nvSpPr>
        <p:spPr>
          <a:xfrm>
            <a:off x="7010400" y="6248400"/>
            <a:ext cx="1905000" cy="457200"/>
          </a:xfrm>
          <a:prstGeom prst="rect">
            <a:avLst/>
          </a:prstGeom>
          <a:noFill/>
          <a:ln w="9525">
            <a:noFill/>
          </a:ln>
        </p:spPr>
        <p:txBody>
          <a:bodyPr anchor="t"/>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fld id="{9A0DB2DC-4C9A-4742-B13C-FB6460FD3503}" type="slidenum">
              <a:rPr lang="zh-CN" altLang="en-US" sz="1800" dirty="0"/>
            </a:fld>
            <a:endParaRPr lang="zh-CN" altLang="en-US" sz="1800" dirty="0"/>
          </a:p>
        </p:txBody>
      </p:sp>
      <p:sp>
        <p:nvSpPr>
          <p:cNvPr id="10243" name="灯片编号占位符 5"/>
          <p:cNvSpPr>
            <a:spLocks noGrp="1"/>
          </p:cNvSpPr>
          <p:nvPr/>
        </p:nvSpPr>
        <p:spPr>
          <a:xfrm>
            <a:off x="7010400" y="6248400"/>
            <a:ext cx="1905000" cy="457200"/>
          </a:xfrm>
          <a:prstGeom prst="rect">
            <a:avLst/>
          </a:prstGeom>
          <a:noFill/>
          <a:ln w="9525">
            <a:noFill/>
          </a:ln>
        </p:spPr>
        <p:txBody>
          <a:bodyPr lIns="92075" tIns="46038" rIns="92075" bIns="46038" anchor="t"/>
          <a:p>
            <a:pPr eaLnBrk="0" hangingPunct="0"/>
            <a:fld id="{9A0DB2DC-4C9A-4742-B13C-FB6460FD3503}" type="slidenum">
              <a:rPr lang="en-US" altLang="zh-CN" dirty="0">
                <a:latin typeface="Arial" panose="020B0604020202020204" pitchFamily="34" charset="0"/>
                <a:ea typeface="宋体" panose="02010600030101010101" pitchFamily="2" charset="-122"/>
              </a:rPr>
            </a:fld>
            <a:endParaRPr lang="en-US" altLang="zh-CN" dirty="0">
              <a:latin typeface="Arial" panose="020B0604020202020204" pitchFamily="34" charset="0"/>
              <a:ea typeface="宋体" panose="02010600030101010101" pitchFamily="2" charset="-122"/>
            </a:endParaRPr>
          </a:p>
        </p:txBody>
      </p:sp>
      <p:sp>
        <p:nvSpPr>
          <p:cNvPr id="10244" name="Rectangle 2"/>
          <p:cNvSpPr>
            <a:spLocks noGrp="1"/>
          </p:cNvSpPr>
          <p:nvPr>
            <p:ph type="ctrTitle"/>
          </p:nvPr>
        </p:nvSpPr>
        <p:spPr>
          <a:xfrm>
            <a:off x="2438400" y="0"/>
            <a:ext cx="6096000" cy="1143000"/>
          </a:xfrm>
          <a:ln/>
        </p:spPr>
        <p:txBody>
          <a:bodyPr vert="horz" wrap="square" lIns="92075" tIns="46038" rIns="92075" bIns="46038" anchor="ctr"/>
          <a:p>
            <a:pPr algn="ctr" eaLnBrk="1" hangingPunct="1"/>
            <a:r>
              <a:rPr lang="zh-CN" altLang="en-US" dirty="0"/>
              <a:t>软件的发展</a:t>
            </a:r>
            <a:endParaRPr lang="zh-CN" altLang="en-US" dirty="0"/>
          </a:p>
        </p:txBody>
      </p:sp>
      <p:sp>
        <p:nvSpPr>
          <p:cNvPr id="10245" name="Rectangle 3"/>
          <p:cNvSpPr>
            <a:spLocks noGrp="1"/>
          </p:cNvSpPr>
          <p:nvPr>
            <p:ph type="subTitle" idx="1"/>
          </p:nvPr>
        </p:nvSpPr>
        <p:spPr>
          <a:xfrm>
            <a:off x="468313" y="1052513"/>
            <a:ext cx="8229600" cy="5348287"/>
          </a:xfrm>
          <a:ln/>
        </p:spPr>
        <p:txBody>
          <a:bodyPr vert="horz" wrap="square" lIns="92075" tIns="46038" rIns="92075" bIns="46038" anchor="t"/>
          <a:p>
            <a:pPr marL="342900" indent="-342900" algn="l" defTabSz="0" eaLnBrk="1" hangingPunct="1">
              <a:buSzPct val="50000"/>
              <a:buChar char="n"/>
            </a:pPr>
            <a:r>
              <a:rPr lang="zh-CN" altLang="en-US" sz="2400" dirty="0">
                <a:latin typeface="+mn-lt"/>
                <a:ea typeface="黑体" panose="02010609060101010101" pitchFamily="49" charset="-122"/>
                <a:cs typeface="+mn-cs"/>
                <a:sym typeface="Arial" panose="020B0604020202020204" pitchFamily="34" charset="0"/>
              </a:rPr>
              <a:t>其发展历史大致可以分为四个阶段： </a:t>
            </a:r>
            <a:endParaRPr lang="zh-CN" altLang="en-US" sz="2400" dirty="0">
              <a:latin typeface="+mn-lt"/>
              <a:ea typeface="黑体" panose="02010609060101010101" pitchFamily="49" charset="-122"/>
              <a:cs typeface="+mn-cs"/>
              <a:sym typeface="Arial" panose="020B0604020202020204" pitchFamily="34" charset="0"/>
            </a:endParaRPr>
          </a:p>
          <a:p>
            <a:pPr marL="342900" indent="-342900" algn="l" defTabSz="0" eaLnBrk="1" hangingPunct="1">
              <a:buSzPct val="50000"/>
              <a:buChar char="n"/>
            </a:pPr>
            <a:endParaRPr lang="zh-CN" altLang="zh-CN" sz="2400" dirty="0">
              <a:latin typeface="+mn-lt"/>
              <a:ea typeface="黑体" panose="02010609060101010101" pitchFamily="49" charset="-122"/>
              <a:cs typeface="+mn-cs"/>
              <a:sym typeface="Arial" panose="020B0604020202020204" pitchFamily="34" charset="0"/>
            </a:endParaRPr>
          </a:p>
          <a:p>
            <a:pPr marL="342900" indent="-342900" algn="l" defTabSz="0" eaLnBrk="1" hangingPunct="1">
              <a:buSzPct val="50000"/>
              <a:buChar char="n"/>
            </a:pPr>
            <a:endParaRPr lang="zh-CN" altLang="zh-CN" sz="2400" dirty="0">
              <a:latin typeface="+mn-lt"/>
              <a:ea typeface="黑体" panose="02010609060101010101" pitchFamily="49" charset="-122"/>
              <a:cs typeface="+mn-cs"/>
              <a:sym typeface="Arial" panose="020B0604020202020204" pitchFamily="34" charset="0"/>
            </a:endParaRPr>
          </a:p>
          <a:p>
            <a:pPr marL="342900" indent="-342900" algn="l" defTabSz="0" eaLnBrk="1" hangingPunct="1">
              <a:buSzPct val="50000"/>
              <a:buChar char="n"/>
            </a:pPr>
            <a:endParaRPr lang="zh-CN" altLang="zh-CN" sz="2400" dirty="0">
              <a:latin typeface="+mn-lt"/>
              <a:ea typeface="黑体" panose="02010609060101010101" pitchFamily="49" charset="-122"/>
              <a:cs typeface="+mn-cs"/>
              <a:sym typeface="Arial" panose="020B0604020202020204" pitchFamily="34" charset="0"/>
            </a:endParaRPr>
          </a:p>
          <a:p>
            <a:pPr marL="342900" indent="-342900" algn="l" defTabSz="0" eaLnBrk="1" hangingPunct="1">
              <a:buSzPct val="50000"/>
              <a:buChar char="n"/>
            </a:pPr>
            <a:endParaRPr lang="zh-CN" altLang="zh-CN" sz="2400" dirty="0">
              <a:latin typeface="+mn-lt"/>
              <a:ea typeface="黑体" panose="02010609060101010101" pitchFamily="49" charset="-122"/>
              <a:cs typeface="+mn-cs"/>
              <a:sym typeface="Arial" panose="020B0604020202020204" pitchFamily="34" charset="0"/>
            </a:endParaRPr>
          </a:p>
          <a:p>
            <a:pPr marL="342900" indent="-342900" algn="l" defTabSz="0" eaLnBrk="1" hangingPunct="1">
              <a:buSzPct val="50000"/>
              <a:buChar char="n"/>
            </a:pPr>
            <a:endParaRPr lang="zh-CN" altLang="zh-CN" sz="2400" dirty="0">
              <a:latin typeface="+mn-lt"/>
              <a:ea typeface="黑体" panose="02010609060101010101" pitchFamily="49" charset="-122"/>
              <a:cs typeface="+mn-cs"/>
              <a:sym typeface="Arial" panose="020B0604020202020204" pitchFamily="34" charset="0"/>
            </a:endParaRPr>
          </a:p>
          <a:p>
            <a:pPr marL="342900" indent="-342900" algn="l" defTabSz="0" eaLnBrk="1" hangingPunct="1">
              <a:buSzPct val="50000"/>
              <a:buChar char="n"/>
            </a:pPr>
            <a:endParaRPr lang="zh-CN" altLang="zh-CN" sz="2400" dirty="0">
              <a:latin typeface="+mn-lt"/>
              <a:ea typeface="黑体" panose="02010609060101010101" pitchFamily="49" charset="-122"/>
              <a:cs typeface="+mn-cs"/>
              <a:sym typeface="Arial" panose="020B0604020202020204" pitchFamily="34" charset="0"/>
            </a:endParaRPr>
          </a:p>
          <a:p>
            <a:pPr marL="342900" indent="-342900" algn="l" defTabSz="0" eaLnBrk="1" hangingPunct="1">
              <a:buSzPct val="50000"/>
              <a:buChar char="n"/>
            </a:pPr>
            <a:endParaRPr lang="zh-CN" altLang="zh-CN" sz="2400" dirty="0">
              <a:latin typeface="+mn-lt"/>
              <a:ea typeface="黑体" panose="02010609060101010101" pitchFamily="49" charset="-122"/>
              <a:cs typeface="+mn-cs"/>
              <a:sym typeface="Arial" panose="020B0604020202020204" pitchFamily="34" charset="0"/>
            </a:endParaRPr>
          </a:p>
          <a:p>
            <a:pPr marL="342900" indent="-342900" algn="l" defTabSz="0" eaLnBrk="1" hangingPunct="1">
              <a:buSzPct val="50000"/>
              <a:buChar char="n"/>
            </a:pPr>
            <a:endParaRPr lang="zh-CN" altLang="zh-CN" sz="2400" dirty="0">
              <a:latin typeface="+mn-lt"/>
              <a:ea typeface="黑体" panose="02010609060101010101" pitchFamily="49" charset="-122"/>
              <a:cs typeface="+mn-cs"/>
              <a:sym typeface="Arial" panose="020B0604020202020204" pitchFamily="34" charset="0"/>
            </a:endParaRPr>
          </a:p>
          <a:p>
            <a:pPr marL="342900" indent="-342900" algn="l" defTabSz="0" eaLnBrk="1" hangingPunct="1">
              <a:buSzPct val="50000"/>
              <a:buChar char="n"/>
            </a:pPr>
            <a:r>
              <a:rPr lang="zh-CN" altLang="en-US" sz="2400" dirty="0">
                <a:latin typeface="黑体" panose="02010609060101010101" pitchFamily="49" charset="-122"/>
                <a:ea typeface="黑体" panose="02010609060101010101" pitchFamily="49" charset="-122"/>
                <a:cs typeface="+mn-cs"/>
                <a:sym typeface="黑体" panose="02010609060101010101" pitchFamily="49" charset="-122"/>
              </a:rPr>
              <a:t>随着</a:t>
            </a:r>
            <a:r>
              <a:rPr lang="zh-CN" altLang="en-US" sz="2400" dirty="0">
                <a:solidFill>
                  <a:srgbClr val="FF0000"/>
                </a:solidFill>
                <a:latin typeface="黑体" panose="02010609060101010101" pitchFamily="49" charset="-122"/>
                <a:ea typeface="黑体" panose="02010609060101010101" pitchFamily="49" charset="-122"/>
                <a:cs typeface="+mn-cs"/>
                <a:sym typeface="黑体" panose="02010609060101010101" pitchFamily="49" charset="-122"/>
              </a:rPr>
              <a:t>计算机硬件性能</a:t>
            </a:r>
            <a:r>
              <a:rPr lang="zh-CN" altLang="en-US" sz="2400" dirty="0">
                <a:latin typeface="黑体" panose="02010609060101010101" pitchFamily="49" charset="-122"/>
                <a:ea typeface="黑体" panose="02010609060101010101" pitchFamily="49" charset="-122"/>
                <a:cs typeface="+mn-cs"/>
                <a:sym typeface="黑体" panose="02010609060101010101" pitchFamily="49" charset="-122"/>
              </a:rPr>
              <a:t>的极大提高和</a:t>
            </a:r>
            <a:r>
              <a:rPr lang="zh-CN" altLang="en-US" sz="2400" dirty="0">
                <a:solidFill>
                  <a:srgbClr val="FF0000"/>
                </a:solidFill>
                <a:latin typeface="黑体" panose="02010609060101010101" pitchFamily="49" charset="-122"/>
                <a:ea typeface="黑体" panose="02010609060101010101" pitchFamily="49" charset="-122"/>
                <a:cs typeface="+mn-cs"/>
                <a:sym typeface="黑体" panose="02010609060101010101" pitchFamily="49" charset="-122"/>
              </a:rPr>
              <a:t>计算机体系结构</a:t>
            </a:r>
            <a:r>
              <a:rPr lang="zh-CN" altLang="en-US" sz="2400" dirty="0">
                <a:latin typeface="黑体" panose="02010609060101010101" pitchFamily="49" charset="-122"/>
                <a:ea typeface="黑体" panose="02010609060101010101" pitchFamily="49" charset="-122"/>
                <a:cs typeface="+mn-cs"/>
                <a:sym typeface="黑体" panose="02010609060101010101" pitchFamily="49" charset="-122"/>
              </a:rPr>
              <a:t>的不断变化，计算机软件系统更加成熟和更为复杂，从而促使</a:t>
            </a:r>
            <a:r>
              <a:rPr lang="zh-CN" altLang="en-US" sz="2400" dirty="0">
                <a:solidFill>
                  <a:srgbClr val="FF0000"/>
                </a:solidFill>
                <a:latin typeface="黑体" panose="02010609060101010101" pitchFamily="49" charset="-122"/>
                <a:ea typeface="黑体" panose="02010609060101010101" pitchFamily="49" charset="-122"/>
                <a:cs typeface="+mn-cs"/>
                <a:sym typeface="黑体" panose="02010609060101010101" pitchFamily="49" charset="-122"/>
              </a:rPr>
              <a:t>计算机软件的角色发生了巨大的变化</a:t>
            </a:r>
            <a:r>
              <a:rPr lang="zh-CN" altLang="en-US" sz="2400" dirty="0">
                <a:latin typeface="黑体" panose="02010609060101010101" pitchFamily="49" charset="-122"/>
                <a:ea typeface="黑体" panose="02010609060101010101" pitchFamily="49" charset="-122"/>
                <a:cs typeface="+mn-cs"/>
                <a:sym typeface="黑体" panose="02010609060101010101" pitchFamily="49" charset="-122"/>
              </a:rPr>
              <a:t>。</a:t>
            </a:r>
            <a:endParaRPr lang="zh-CN" altLang="en-US" sz="2400" dirty="0">
              <a:latin typeface="黑体" panose="02010609060101010101" pitchFamily="49" charset="-122"/>
              <a:ea typeface="黑体" panose="02010609060101010101" pitchFamily="49" charset="-122"/>
              <a:cs typeface="+mn-cs"/>
              <a:sym typeface="黑体" panose="02010609060101010101" pitchFamily="49" charset="-122"/>
            </a:endParaRPr>
          </a:p>
        </p:txBody>
      </p:sp>
      <p:pic>
        <p:nvPicPr>
          <p:cNvPr id="10246" name="Picture 4" descr="p1_1_1"/>
          <p:cNvPicPr>
            <a:picLocks noChangeAspect="1"/>
          </p:cNvPicPr>
          <p:nvPr/>
        </p:nvPicPr>
        <p:blipFill>
          <a:blip r:embed="rId1">
            <a:clrChange>
              <a:clrFrom>
                <a:srgbClr val="FFFFFF"/>
              </a:clrFrom>
              <a:clrTo>
                <a:srgbClr val="FFFFFF">
                  <a:alpha val="0"/>
                </a:srgbClr>
              </a:clrTo>
            </a:clrChange>
          </a:blip>
          <a:stretch>
            <a:fillRect/>
          </a:stretch>
        </p:blipFill>
        <p:spPr>
          <a:xfrm>
            <a:off x="1524000" y="1676400"/>
            <a:ext cx="5943600" cy="3236913"/>
          </a:xfrm>
          <a:prstGeom prst="rect">
            <a:avLst/>
          </a:prstGeom>
          <a:noFill/>
          <a:ln w="9525">
            <a:noFill/>
          </a:ln>
        </p:spPr>
      </p:pic>
      <p:sp>
        <p:nvSpPr>
          <p:cNvPr id="10247" name="Text Box 5"/>
          <p:cNvSpPr/>
          <p:nvPr/>
        </p:nvSpPr>
        <p:spPr>
          <a:xfrm>
            <a:off x="4419600" y="3549650"/>
            <a:ext cx="1276350" cy="641350"/>
          </a:xfrm>
          <a:prstGeom prst="rect">
            <a:avLst/>
          </a:prstGeom>
          <a:noFill/>
          <a:ln w="9525">
            <a:noFill/>
          </a:ln>
        </p:spPr>
        <p:txBody>
          <a:bodyPr wrap="none" anchor="t">
            <a:spAutoFit/>
          </a:bodyPr>
          <a:p>
            <a:pPr algn="ctr" eaLnBrk="0" hangingPunct="0"/>
            <a:r>
              <a:rPr lang="en-US" altLang="zh-CN" b="1" dirty="0">
                <a:solidFill>
                  <a:srgbClr val="FF0000"/>
                </a:solidFill>
                <a:latin typeface="Arial" panose="020B0604020202020204" pitchFamily="34" charset="0"/>
                <a:ea typeface="宋体" panose="02010600030101010101" pitchFamily="2" charset="-122"/>
                <a:sym typeface="Arial" panose="020B0604020202020204" pitchFamily="34" charset="0"/>
              </a:rPr>
              <a:t>C++</a:t>
            </a:r>
            <a:endParaRPr lang="zh-CN" altLang="en-US" b="1" dirty="0">
              <a:solidFill>
                <a:srgbClr val="FF0000"/>
              </a:solidFill>
              <a:latin typeface="Arial" panose="020B0604020202020204" pitchFamily="34" charset="0"/>
              <a:ea typeface="宋体" panose="02010600030101010101" pitchFamily="2" charset="-122"/>
              <a:sym typeface="Arial" panose="020B0604020202020204" pitchFamily="34" charset="0"/>
            </a:endParaRPr>
          </a:p>
          <a:p>
            <a:pPr algn="ctr" eaLnBrk="0" hangingPunct="0"/>
            <a:r>
              <a:rPr lang="en-US" altLang="zh-CN" b="1" dirty="0">
                <a:solidFill>
                  <a:srgbClr val="FF0000"/>
                </a:solidFill>
                <a:latin typeface="Arial" panose="020B0604020202020204" pitchFamily="34" charset="0"/>
                <a:ea typeface="宋体" panose="02010600030101010101" pitchFamily="2" charset="-122"/>
                <a:sym typeface="Arial" panose="020B0604020202020204" pitchFamily="34" charset="0"/>
              </a:rPr>
              <a:t>1979-1983</a:t>
            </a:r>
            <a:endParaRPr lang="zh-CN" altLang="en-US" dirty="0">
              <a:latin typeface="Arial" panose="020B0604020202020204" pitchFamily="34" charset="0"/>
              <a:ea typeface="宋体" panose="02010600030101010101" pitchFamily="2" charset="-122"/>
            </a:endParaRPr>
          </a:p>
        </p:txBody>
      </p:sp>
      <p:sp>
        <p:nvSpPr>
          <p:cNvPr id="10248" name="Text Box 6"/>
          <p:cNvSpPr/>
          <p:nvPr/>
        </p:nvSpPr>
        <p:spPr>
          <a:xfrm>
            <a:off x="3206750" y="2362200"/>
            <a:ext cx="730250" cy="915988"/>
          </a:xfrm>
          <a:prstGeom prst="rect">
            <a:avLst/>
          </a:prstGeom>
          <a:solidFill>
            <a:schemeClr val="bg1"/>
          </a:solidFill>
          <a:ln w="9525">
            <a:noFill/>
          </a:ln>
        </p:spPr>
        <p:txBody>
          <a:bodyPr wrap="none" anchor="t">
            <a:spAutoFit/>
          </a:bodyPr>
          <a:p>
            <a:pPr algn="ctr" eaLnBrk="0" hangingPunct="0"/>
            <a:r>
              <a:rPr lang="en-US" altLang="zh-CN" b="1" dirty="0">
                <a:solidFill>
                  <a:srgbClr val="FF0000"/>
                </a:solidFill>
                <a:latin typeface="Arial" panose="020B0604020202020204" pitchFamily="34" charset="0"/>
                <a:ea typeface="宋体" panose="02010600030101010101" pitchFamily="2" charset="-122"/>
                <a:sym typeface="Arial" panose="020B0604020202020204" pitchFamily="34" charset="0"/>
              </a:rPr>
              <a:t>C</a:t>
            </a:r>
            <a:endParaRPr lang="zh-CN" altLang="en-US" b="1" dirty="0">
              <a:solidFill>
                <a:srgbClr val="FF0000"/>
              </a:solidFill>
              <a:latin typeface="Arial" panose="020B0604020202020204" pitchFamily="34" charset="0"/>
              <a:ea typeface="宋体" panose="02010600030101010101" pitchFamily="2" charset="-122"/>
              <a:sym typeface="Arial" panose="020B0604020202020204" pitchFamily="34" charset="0"/>
            </a:endParaRPr>
          </a:p>
          <a:p>
            <a:pPr algn="ctr" eaLnBrk="0" hangingPunct="0"/>
            <a:r>
              <a:rPr lang="en-US" altLang="zh-CN" b="1" dirty="0">
                <a:solidFill>
                  <a:srgbClr val="FF0000"/>
                </a:solidFill>
                <a:latin typeface="Arial" panose="020B0604020202020204" pitchFamily="34" charset="0"/>
                <a:ea typeface="宋体" panose="02010600030101010101" pitchFamily="2" charset="-122"/>
                <a:sym typeface="Arial" panose="020B0604020202020204" pitchFamily="34" charset="0"/>
              </a:rPr>
              <a:t>1972</a:t>
            </a:r>
            <a:endParaRPr lang="zh-CN" altLang="en-US" b="1" dirty="0">
              <a:solidFill>
                <a:srgbClr val="FF0000"/>
              </a:solidFill>
              <a:latin typeface="Arial" panose="020B0604020202020204" pitchFamily="34" charset="0"/>
              <a:ea typeface="宋体" panose="02010600030101010101" pitchFamily="2" charset="-122"/>
              <a:sym typeface="Arial" panose="020B0604020202020204" pitchFamily="34" charset="0"/>
            </a:endParaRPr>
          </a:p>
          <a:p>
            <a:pPr algn="ctr" eaLnBrk="0" hangingPunct="0"/>
            <a:r>
              <a:rPr lang="en-US" altLang="zh-CN" b="1" dirty="0">
                <a:solidFill>
                  <a:srgbClr val="FF0000"/>
                </a:solidFill>
                <a:latin typeface="Arial" panose="020B0604020202020204" pitchFamily="34" charset="0"/>
                <a:ea typeface="宋体" panose="02010600030101010101" pitchFamily="2" charset="-122"/>
                <a:sym typeface="Arial" panose="020B0604020202020204" pitchFamily="34" charset="0"/>
              </a:rPr>
              <a:t>UNIX</a:t>
            </a:r>
            <a:endParaRPr lang="zh-CN" altLang="en-US" dirty="0">
              <a:latin typeface="Arial" panose="020B0604020202020204" pitchFamily="34" charset="0"/>
              <a:ea typeface="宋体" panose="02010600030101010101" pitchFamily="2" charset="-122"/>
            </a:endParaRPr>
          </a:p>
        </p:txBody>
      </p:sp>
      <p:sp>
        <p:nvSpPr>
          <p:cNvPr id="10249" name="Text Box 7"/>
          <p:cNvSpPr/>
          <p:nvPr/>
        </p:nvSpPr>
        <p:spPr>
          <a:xfrm>
            <a:off x="3130550" y="1676400"/>
            <a:ext cx="908050" cy="641350"/>
          </a:xfrm>
          <a:prstGeom prst="rect">
            <a:avLst/>
          </a:prstGeom>
          <a:solidFill>
            <a:schemeClr val="bg1"/>
          </a:solidFill>
          <a:ln w="9525">
            <a:noFill/>
          </a:ln>
        </p:spPr>
        <p:txBody>
          <a:bodyPr wrap="none" anchor="t">
            <a:spAutoFit/>
          </a:bodyPr>
          <a:p>
            <a:pPr algn="ctr" eaLnBrk="0" hangingPunct="0"/>
            <a:r>
              <a:rPr lang="en-US" altLang="zh-CN" b="1" dirty="0">
                <a:solidFill>
                  <a:srgbClr val="FF0000"/>
                </a:solidFill>
                <a:latin typeface="Arial" panose="020B0604020202020204" pitchFamily="34" charset="0"/>
                <a:ea typeface="宋体" panose="02010600030101010101" pitchFamily="2" charset="-122"/>
                <a:sym typeface="Arial" panose="020B0604020202020204" pitchFamily="34" charset="0"/>
              </a:rPr>
              <a:t>Pascal</a:t>
            </a:r>
            <a:endParaRPr lang="zh-CN" altLang="en-US" b="1" dirty="0">
              <a:solidFill>
                <a:srgbClr val="FF0000"/>
              </a:solidFill>
              <a:latin typeface="Arial" panose="020B0604020202020204" pitchFamily="34" charset="0"/>
              <a:ea typeface="宋体" panose="02010600030101010101" pitchFamily="2" charset="-122"/>
              <a:sym typeface="Arial" panose="020B0604020202020204" pitchFamily="34" charset="0"/>
            </a:endParaRPr>
          </a:p>
          <a:p>
            <a:pPr algn="ctr" eaLnBrk="0" hangingPunct="0"/>
            <a:r>
              <a:rPr lang="en-US" altLang="zh-CN" b="1" dirty="0">
                <a:solidFill>
                  <a:srgbClr val="FF0000"/>
                </a:solidFill>
                <a:latin typeface="Arial" panose="020B0604020202020204" pitchFamily="34" charset="0"/>
                <a:ea typeface="宋体" panose="02010600030101010101" pitchFamily="2" charset="-122"/>
                <a:sym typeface="Arial" panose="020B0604020202020204" pitchFamily="34" charset="0"/>
              </a:rPr>
              <a:t>1970</a:t>
            </a:r>
            <a:endParaRPr lang="zh-CN" altLang="en-US" dirty="0">
              <a:latin typeface="Arial" panose="020B0604020202020204" pitchFamily="34" charset="0"/>
              <a:ea typeface="宋体" panose="02010600030101010101" pitchFamily="2" charset="-122"/>
            </a:endParaRPr>
          </a:p>
        </p:txBody>
      </p:sp>
      <p:sp>
        <p:nvSpPr>
          <p:cNvPr id="10250" name="Text Box 8"/>
          <p:cNvSpPr/>
          <p:nvPr/>
        </p:nvSpPr>
        <p:spPr>
          <a:xfrm>
            <a:off x="2711450" y="3321050"/>
            <a:ext cx="793750" cy="641350"/>
          </a:xfrm>
          <a:prstGeom prst="rect">
            <a:avLst/>
          </a:prstGeom>
          <a:noFill/>
          <a:ln w="9525">
            <a:noFill/>
          </a:ln>
        </p:spPr>
        <p:txBody>
          <a:bodyPr wrap="none" anchor="t">
            <a:spAutoFit/>
          </a:bodyPr>
          <a:p>
            <a:pPr algn="ctr" eaLnBrk="0" hangingPunct="0"/>
            <a:r>
              <a:rPr lang="en-US" altLang="zh-CN" b="1" dirty="0">
                <a:solidFill>
                  <a:srgbClr val="FF0000"/>
                </a:solidFill>
                <a:latin typeface="Arial" panose="020B0604020202020204" pitchFamily="34" charset="0"/>
                <a:ea typeface="宋体" panose="02010600030101010101" pitchFamily="2" charset="-122"/>
                <a:sym typeface="Arial" panose="020B0604020202020204" pitchFamily="34" charset="0"/>
              </a:rPr>
              <a:t>Basic</a:t>
            </a:r>
            <a:endParaRPr lang="zh-CN" altLang="en-US" b="1" dirty="0">
              <a:solidFill>
                <a:srgbClr val="FF0000"/>
              </a:solidFill>
              <a:latin typeface="Arial" panose="020B0604020202020204" pitchFamily="34" charset="0"/>
              <a:ea typeface="宋体" panose="02010600030101010101" pitchFamily="2" charset="-122"/>
              <a:sym typeface="Arial" panose="020B0604020202020204" pitchFamily="34" charset="0"/>
            </a:endParaRPr>
          </a:p>
          <a:p>
            <a:pPr algn="ctr" eaLnBrk="0" hangingPunct="0"/>
            <a:r>
              <a:rPr lang="en-US" altLang="zh-CN" b="1" dirty="0">
                <a:solidFill>
                  <a:srgbClr val="FF0000"/>
                </a:solidFill>
                <a:latin typeface="Arial" panose="020B0604020202020204" pitchFamily="34" charset="0"/>
                <a:ea typeface="宋体" panose="02010600030101010101" pitchFamily="2" charset="-122"/>
                <a:sym typeface="Arial" panose="020B0604020202020204" pitchFamily="34" charset="0"/>
              </a:rPr>
              <a:t>1964</a:t>
            </a:r>
            <a:endParaRPr lang="zh-CN" altLang="en-US" dirty="0">
              <a:latin typeface="Arial" panose="020B0604020202020204" pitchFamily="34" charset="0"/>
              <a:ea typeface="宋体" panose="02010600030101010101" pitchFamily="2" charset="-122"/>
            </a:endParaRPr>
          </a:p>
        </p:txBody>
      </p:sp>
      <p:sp>
        <p:nvSpPr>
          <p:cNvPr id="10251" name="Text Box 9"/>
          <p:cNvSpPr/>
          <p:nvPr/>
        </p:nvSpPr>
        <p:spPr>
          <a:xfrm>
            <a:off x="1447800" y="3321050"/>
            <a:ext cx="1276350" cy="641350"/>
          </a:xfrm>
          <a:prstGeom prst="rect">
            <a:avLst/>
          </a:prstGeom>
          <a:noFill/>
          <a:ln w="9525">
            <a:noFill/>
          </a:ln>
        </p:spPr>
        <p:txBody>
          <a:bodyPr wrap="none" anchor="t">
            <a:spAutoFit/>
          </a:bodyPr>
          <a:p>
            <a:pPr algn="ctr" eaLnBrk="0" hangingPunct="0"/>
            <a:r>
              <a:rPr lang="en-US" altLang="zh-CN" b="1" dirty="0">
                <a:solidFill>
                  <a:srgbClr val="FF0000"/>
                </a:solidFill>
                <a:latin typeface="Arial" panose="020B0604020202020204" pitchFamily="34" charset="0"/>
                <a:ea typeface="宋体" panose="02010600030101010101" pitchFamily="2" charset="-122"/>
                <a:sym typeface="Arial" panose="020B0604020202020204" pitchFamily="34" charset="0"/>
              </a:rPr>
              <a:t>Fortran</a:t>
            </a:r>
            <a:endParaRPr lang="zh-CN" altLang="en-US" b="1" dirty="0">
              <a:solidFill>
                <a:srgbClr val="FF0000"/>
              </a:solidFill>
              <a:latin typeface="Arial" panose="020B0604020202020204" pitchFamily="34" charset="0"/>
              <a:ea typeface="宋体" panose="02010600030101010101" pitchFamily="2" charset="-122"/>
              <a:sym typeface="Arial" panose="020B0604020202020204" pitchFamily="34" charset="0"/>
            </a:endParaRPr>
          </a:p>
          <a:p>
            <a:pPr algn="ctr" eaLnBrk="0" hangingPunct="0"/>
            <a:r>
              <a:rPr lang="en-US" altLang="zh-CN" b="1" dirty="0">
                <a:solidFill>
                  <a:srgbClr val="FF0000"/>
                </a:solidFill>
                <a:latin typeface="Arial" panose="020B0604020202020204" pitchFamily="34" charset="0"/>
                <a:ea typeface="宋体" panose="02010600030101010101" pitchFamily="2" charset="-122"/>
                <a:sym typeface="Arial" panose="020B0604020202020204" pitchFamily="34" charset="0"/>
              </a:rPr>
              <a:t>1953-1962</a:t>
            </a:r>
            <a:endParaRPr lang="zh-CN" altLang="en-US" dirty="0">
              <a:latin typeface="Arial" panose="020B0604020202020204" pitchFamily="34" charset="0"/>
              <a:ea typeface="宋体" panose="02010600030101010101" pitchFamily="2" charset="-122"/>
            </a:endParaRPr>
          </a:p>
        </p:txBody>
      </p:sp>
      <p:sp>
        <p:nvSpPr>
          <p:cNvPr id="10252" name="Text Box 10"/>
          <p:cNvSpPr/>
          <p:nvPr/>
        </p:nvSpPr>
        <p:spPr>
          <a:xfrm>
            <a:off x="4768850" y="3138488"/>
            <a:ext cx="565150" cy="366712"/>
          </a:xfrm>
          <a:prstGeom prst="rect">
            <a:avLst/>
          </a:prstGeom>
          <a:noFill/>
          <a:ln w="9525">
            <a:noFill/>
          </a:ln>
        </p:spPr>
        <p:txBody>
          <a:bodyPr wrap="none" anchor="t">
            <a:spAutoFit/>
          </a:bodyPr>
          <a:p>
            <a:pPr algn="ctr" eaLnBrk="0" hangingPunct="0"/>
            <a:r>
              <a:rPr lang="en-US" altLang="zh-CN" b="1" dirty="0">
                <a:solidFill>
                  <a:srgbClr val="FF0000"/>
                </a:solidFill>
                <a:latin typeface="Arial" panose="020B0604020202020204" pitchFamily="34" charset="0"/>
                <a:ea typeface="宋体" panose="02010600030101010101" pitchFamily="2" charset="-122"/>
                <a:sym typeface="Arial" panose="020B0604020202020204" pitchFamily="34" charset="0"/>
              </a:rPr>
              <a:t>C/S</a:t>
            </a:r>
            <a:endParaRPr lang="zh-CN" altLang="en-US" dirty="0">
              <a:latin typeface="Arial" panose="020B0604020202020204" pitchFamily="34" charset="0"/>
              <a:ea typeface="宋体" panose="02010600030101010101" pitchFamily="2" charset="-122"/>
            </a:endParaRPr>
          </a:p>
        </p:txBody>
      </p:sp>
      <p:sp>
        <p:nvSpPr>
          <p:cNvPr id="10253" name="Text Box 11"/>
          <p:cNvSpPr/>
          <p:nvPr/>
        </p:nvSpPr>
        <p:spPr>
          <a:xfrm>
            <a:off x="6248400" y="3549650"/>
            <a:ext cx="793750" cy="641350"/>
          </a:xfrm>
          <a:prstGeom prst="rect">
            <a:avLst/>
          </a:prstGeom>
          <a:noFill/>
          <a:ln w="9525">
            <a:noFill/>
          </a:ln>
        </p:spPr>
        <p:txBody>
          <a:bodyPr wrap="none" anchor="t">
            <a:spAutoFit/>
          </a:bodyPr>
          <a:p>
            <a:pPr algn="ctr" eaLnBrk="0" hangingPunct="0"/>
            <a:r>
              <a:rPr lang="en-US" altLang="zh-CN" b="1" dirty="0">
                <a:solidFill>
                  <a:srgbClr val="FF0000"/>
                </a:solidFill>
                <a:latin typeface="Arial" panose="020B0604020202020204" pitchFamily="34" charset="0"/>
                <a:ea typeface="宋体" panose="02010600030101010101" pitchFamily="2" charset="-122"/>
                <a:sym typeface="Arial" panose="020B0604020202020204" pitchFamily="34" charset="0"/>
              </a:rPr>
              <a:t>JAVA</a:t>
            </a:r>
            <a:endParaRPr lang="zh-CN" altLang="en-US" b="1" dirty="0">
              <a:solidFill>
                <a:srgbClr val="FF0000"/>
              </a:solidFill>
              <a:latin typeface="Arial" panose="020B0604020202020204" pitchFamily="34" charset="0"/>
              <a:ea typeface="宋体" panose="02010600030101010101" pitchFamily="2" charset="-122"/>
              <a:sym typeface="Arial" panose="020B0604020202020204" pitchFamily="34" charset="0"/>
            </a:endParaRPr>
          </a:p>
          <a:p>
            <a:pPr algn="ctr" eaLnBrk="0" hangingPunct="0"/>
            <a:r>
              <a:rPr lang="en-US" altLang="zh-CN" b="1" dirty="0">
                <a:solidFill>
                  <a:srgbClr val="FF0000"/>
                </a:solidFill>
                <a:latin typeface="Arial" panose="020B0604020202020204" pitchFamily="34" charset="0"/>
                <a:ea typeface="宋体" panose="02010600030101010101" pitchFamily="2" charset="-122"/>
                <a:sym typeface="Arial" panose="020B0604020202020204" pitchFamily="34" charset="0"/>
              </a:rPr>
              <a:t>1995</a:t>
            </a:r>
            <a:endParaRPr lang="zh-CN" altLang="en-US" dirty="0">
              <a:latin typeface="Arial" panose="020B0604020202020204" pitchFamily="34" charset="0"/>
              <a:ea typeface="宋体" panose="02010600030101010101" pitchFamily="2" charset="-122"/>
            </a:endParaRPr>
          </a:p>
        </p:txBody>
      </p:sp>
      <p:sp>
        <p:nvSpPr>
          <p:cNvPr id="10254" name="Text Box 12"/>
          <p:cNvSpPr/>
          <p:nvPr/>
        </p:nvSpPr>
        <p:spPr>
          <a:xfrm>
            <a:off x="3733800" y="3352800"/>
            <a:ext cx="971550" cy="641350"/>
          </a:xfrm>
          <a:prstGeom prst="rect">
            <a:avLst/>
          </a:prstGeom>
          <a:noFill/>
          <a:ln w="9525">
            <a:noFill/>
          </a:ln>
        </p:spPr>
        <p:txBody>
          <a:bodyPr anchor="t">
            <a:spAutoFit/>
          </a:bodyPr>
          <a:p>
            <a:pPr algn="ctr" eaLnBrk="0" hangingPunct="0"/>
            <a:r>
              <a:rPr lang="en-US" altLang="zh-CN" b="1" dirty="0">
                <a:solidFill>
                  <a:srgbClr val="FF0000"/>
                </a:solidFill>
                <a:latin typeface="Arial" panose="020B0604020202020204" pitchFamily="34" charset="0"/>
                <a:ea typeface="宋体" panose="02010600030101010101" pitchFamily="2" charset="-122"/>
                <a:sym typeface="Arial" panose="020B0604020202020204" pitchFamily="34" charset="0"/>
              </a:rPr>
              <a:t>QBasic</a:t>
            </a:r>
            <a:endParaRPr lang="zh-CN" altLang="en-US" b="1" dirty="0">
              <a:solidFill>
                <a:srgbClr val="FF0000"/>
              </a:solidFill>
              <a:latin typeface="Arial" panose="020B0604020202020204" pitchFamily="34" charset="0"/>
              <a:ea typeface="宋体" panose="02010600030101010101" pitchFamily="2" charset="-122"/>
              <a:sym typeface="Arial" panose="020B0604020202020204" pitchFamily="34" charset="0"/>
            </a:endParaRPr>
          </a:p>
          <a:p>
            <a:pPr algn="ctr" eaLnBrk="0" hangingPunct="0"/>
            <a:r>
              <a:rPr lang="en-US" altLang="zh-CN" b="1" dirty="0">
                <a:solidFill>
                  <a:srgbClr val="FF0000"/>
                </a:solidFill>
                <a:latin typeface="Arial" panose="020B0604020202020204" pitchFamily="34" charset="0"/>
                <a:ea typeface="宋体" panose="02010600030101010101" pitchFamily="2" charset="-122"/>
                <a:sym typeface="Arial" panose="020B0604020202020204" pitchFamily="34" charset="0"/>
              </a:rPr>
              <a:t>1975</a:t>
            </a:r>
            <a:endParaRPr lang="zh-CN" altLang="en-US" dirty="0">
              <a:latin typeface="Arial" panose="020B0604020202020204" pitchFamily="34" charset="0"/>
              <a:ea typeface="宋体" panose="02010600030101010101" pitchFamily="2" charset="-122"/>
            </a:endParaRPr>
          </a:p>
        </p:txBody>
      </p:sp>
      <p:sp>
        <p:nvSpPr>
          <p:cNvPr id="10255" name="Text Box 13"/>
          <p:cNvSpPr/>
          <p:nvPr/>
        </p:nvSpPr>
        <p:spPr>
          <a:xfrm>
            <a:off x="1562100" y="2819400"/>
            <a:ext cx="1104900" cy="366713"/>
          </a:xfrm>
          <a:prstGeom prst="rect">
            <a:avLst/>
          </a:prstGeom>
          <a:noFill/>
          <a:ln w="9525">
            <a:noFill/>
          </a:ln>
        </p:spPr>
        <p:txBody>
          <a:bodyPr wrap="none" anchor="t">
            <a:spAutoFit/>
          </a:bodyPr>
          <a:p>
            <a:pPr algn="ctr" eaLnBrk="0" hangingPunct="0"/>
            <a:r>
              <a:rPr lang="zh-CN" altLang="en-US" b="1" dirty="0">
                <a:solidFill>
                  <a:srgbClr val="FF0000"/>
                </a:solidFill>
                <a:latin typeface="Arial" panose="020B0604020202020204" pitchFamily="34" charset="0"/>
                <a:ea typeface="宋体" panose="02010600030101010101" pitchFamily="2" charset="-122"/>
                <a:sym typeface="Arial" panose="020B0604020202020204" pitchFamily="34" charset="0"/>
              </a:rPr>
              <a:t>汇编语言</a:t>
            </a:r>
            <a:endParaRPr lang="zh-CN" altLang="en-US" dirty="0">
              <a:latin typeface="Arial" panose="020B0604020202020204" pitchFamily="34" charset="0"/>
              <a:ea typeface="宋体" panose="02010600030101010101" pitchFamily="2" charset="-122"/>
            </a:endParaRPr>
          </a:p>
        </p:txBody>
      </p:sp>
      <p:sp>
        <p:nvSpPr>
          <p:cNvPr id="10256" name="Text Box 14"/>
          <p:cNvSpPr/>
          <p:nvPr/>
        </p:nvSpPr>
        <p:spPr>
          <a:xfrm>
            <a:off x="7410450" y="3549650"/>
            <a:ext cx="1276350" cy="641350"/>
          </a:xfrm>
          <a:prstGeom prst="rect">
            <a:avLst/>
          </a:prstGeom>
          <a:noFill/>
          <a:ln w="9525">
            <a:noFill/>
          </a:ln>
        </p:spPr>
        <p:txBody>
          <a:bodyPr wrap="none" anchor="t">
            <a:spAutoFit/>
          </a:bodyPr>
          <a:p>
            <a:pPr algn="ctr" eaLnBrk="0" hangingPunct="0"/>
            <a:r>
              <a:rPr lang="en-US" altLang="zh-CN" b="1" dirty="0">
                <a:solidFill>
                  <a:srgbClr val="FF0000"/>
                </a:solidFill>
                <a:latin typeface="Arial" panose="020B0604020202020204" pitchFamily="34" charset="0"/>
                <a:ea typeface="宋体" panose="02010600030101010101" pitchFamily="2" charset="-122"/>
                <a:sym typeface="Arial" panose="020B0604020202020204" pitchFamily="34" charset="0"/>
              </a:rPr>
              <a:t>C#</a:t>
            </a:r>
            <a:endParaRPr lang="zh-CN" altLang="en-US" b="1" dirty="0">
              <a:solidFill>
                <a:srgbClr val="FF0000"/>
              </a:solidFill>
              <a:latin typeface="Arial" panose="020B0604020202020204" pitchFamily="34" charset="0"/>
              <a:ea typeface="宋体" panose="02010600030101010101" pitchFamily="2" charset="-122"/>
              <a:sym typeface="Arial" panose="020B0604020202020204" pitchFamily="34" charset="0"/>
            </a:endParaRPr>
          </a:p>
          <a:p>
            <a:pPr algn="ctr" eaLnBrk="0" hangingPunct="0"/>
            <a:r>
              <a:rPr lang="en-US" altLang="zh-CN" b="1" dirty="0">
                <a:solidFill>
                  <a:srgbClr val="FF0000"/>
                </a:solidFill>
                <a:latin typeface="Arial" panose="020B0604020202020204" pitchFamily="34" charset="0"/>
                <a:ea typeface="宋体" panose="02010600030101010101" pitchFamily="2" charset="-122"/>
                <a:sym typeface="Arial" panose="020B0604020202020204" pitchFamily="34" charset="0"/>
              </a:rPr>
              <a:t>2002-2003</a:t>
            </a:r>
            <a:endParaRPr lang="zh-CN" altLang="en-US" dirty="0">
              <a:latin typeface="Arial" panose="020B0604020202020204" pitchFamily="34" charset="0"/>
              <a:ea typeface="宋体" panose="02010600030101010101" pitchFamily="2" charset="-122"/>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9393" name="日期占位符 3"/>
          <p:cNvSpPr>
            <a:spLocks noGrp="1"/>
          </p:cNvSpPr>
          <p:nvPr>
            <p:ph type="dt" sz="half" idx="10"/>
          </p:nvPr>
        </p:nvSpPr>
        <p:spPr>
          <a:ln/>
        </p:spPr>
        <p:txBody>
          <a:bodyPr wrap="none" lIns="92075" tIns="46038" rIns="92075" bIns="46038" anchor="ctr"/>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fld id="{BB962C8B-B14F-4D97-AF65-F5344CB8AC3E}" type="datetime1">
              <a:rPr lang="zh-CN" altLang="en-US" sz="1400" dirty="0">
                <a:solidFill>
                  <a:schemeClr val="hlink"/>
                </a:solidFill>
              </a:rPr>
            </a:fld>
            <a:endParaRPr lang="zh-CN" altLang="en-US" sz="1400" dirty="0">
              <a:solidFill>
                <a:schemeClr val="hlink"/>
              </a:solidFill>
            </a:endParaRPr>
          </a:p>
        </p:txBody>
      </p:sp>
      <p:sp>
        <p:nvSpPr>
          <p:cNvPr id="59394" name="灯片编号占位符 2"/>
          <p:cNvSpPr>
            <a:spLocks noGrp="1"/>
          </p:cNvSpPr>
          <p:nvPr/>
        </p:nvSpPr>
        <p:spPr>
          <a:xfrm>
            <a:off x="8316913" y="6597650"/>
            <a:ext cx="1258887" cy="260350"/>
          </a:xfrm>
          <a:prstGeom prst="rect">
            <a:avLst/>
          </a:prstGeom>
          <a:noFill/>
          <a:ln w="9525">
            <a:noFill/>
          </a:ln>
        </p:spPr>
        <p:txBody>
          <a:bodyPr lIns="92075" tIns="46038" rIns="92075" bIns="46038" anchor="t"/>
          <a:p>
            <a:pPr eaLnBrk="0" hangingPunct="0"/>
            <a:fld id="{9A0DB2DC-4C9A-4742-B13C-FB6460FD3503}" type="slidenum">
              <a:rPr lang="en-US" altLang="zh-CN" dirty="0">
                <a:latin typeface="Arial" panose="020B0604020202020204" pitchFamily="34" charset="0"/>
                <a:ea typeface="宋体" panose="02010600030101010101" pitchFamily="2" charset="-122"/>
              </a:rPr>
            </a:fld>
            <a:endParaRPr lang="en-US" altLang="zh-CN" dirty="0">
              <a:latin typeface="Arial" panose="020B0604020202020204" pitchFamily="34" charset="0"/>
              <a:ea typeface="宋体" panose="02010600030101010101" pitchFamily="2" charset="-122"/>
            </a:endParaRPr>
          </a:p>
        </p:txBody>
      </p:sp>
      <p:sp>
        <p:nvSpPr>
          <p:cNvPr id="59395" name="Rectangle 2"/>
          <p:cNvSpPr/>
          <p:nvPr/>
        </p:nvSpPr>
        <p:spPr>
          <a:xfrm>
            <a:off x="1363663" y="3495675"/>
            <a:ext cx="34925" cy="168275"/>
          </a:xfrm>
          <a:prstGeom prst="rect">
            <a:avLst/>
          </a:prstGeom>
          <a:noFill/>
          <a:ln w="9525">
            <a:noFill/>
          </a:ln>
        </p:spPr>
        <p:txBody>
          <a:bodyPr wrap="none" lIns="0" tIns="0" rIns="0" bIns="0" anchor="t">
            <a:spAutoFit/>
          </a:bodyPr>
          <a:p>
            <a:pPr algn="r" eaLnBrk="0" hangingPunct="0"/>
            <a:r>
              <a:rPr lang="en-US" altLang="zh-CN" sz="1100" dirty="0">
                <a:solidFill>
                  <a:srgbClr val="000000"/>
                </a:solidFill>
                <a:latin typeface="Times New Roman" panose="02020603050405020304" pitchFamily="18" charset="0"/>
                <a:ea typeface="宋体" panose="02010600030101010101" pitchFamily="2" charset="-122"/>
                <a:sym typeface="Times New Roman" panose="02020603050405020304" pitchFamily="18" charset="0"/>
              </a:rPr>
              <a:t> </a:t>
            </a:r>
            <a:endParaRPr lang="en-US" altLang="zh-CN" sz="2400" u="sng" dirty="0">
              <a:solidFill>
                <a:srgbClr val="000000"/>
              </a:solidFill>
              <a:latin typeface="Times New Roman" panose="02020603050405020304" pitchFamily="18" charset="0"/>
              <a:ea typeface="宋体" panose="02010600030101010101" pitchFamily="2" charset="-122"/>
              <a:sym typeface="Times New Roman" panose="02020603050405020304" pitchFamily="18" charset="0"/>
            </a:endParaRPr>
          </a:p>
        </p:txBody>
      </p:sp>
      <p:pic>
        <p:nvPicPr>
          <p:cNvPr id="59396" name="Picture 3"/>
          <p:cNvPicPr>
            <a:picLocks noChangeAspect="1"/>
          </p:cNvPicPr>
          <p:nvPr/>
        </p:nvPicPr>
        <p:blipFill>
          <a:blip r:embed="rId1"/>
          <a:stretch>
            <a:fillRect/>
          </a:stretch>
        </p:blipFill>
        <p:spPr>
          <a:xfrm>
            <a:off x="228600" y="0"/>
            <a:ext cx="8915400" cy="3200400"/>
          </a:xfrm>
          <a:prstGeom prst="rect">
            <a:avLst/>
          </a:prstGeom>
          <a:noFill/>
          <a:ln w="9525">
            <a:noFill/>
          </a:ln>
        </p:spPr>
      </p:pic>
      <p:pic>
        <p:nvPicPr>
          <p:cNvPr id="59397" name="Picture 4"/>
          <p:cNvPicPr>
            <a:picLocks noChangeAspect="1"/>
          </p:cNvPicPr>
          <p:nvPr/>
        </p:nvPicPr>
        <p:blipFill>
          <a:blip r:embed="rId2"/>
          <a:stretch>
            <a:fillRect/>
          </a:stretch>
        </p:blipFill>
        <p:spPr>
          <a:xfrm>
            <a:off x="152400" y="3200400"/>
            <a:ext cx="8991600" cy="3657600"/>
          </a:xfrm>
          <a:prstGeom prst="rect">
            <a:avLst/>
          </a:prstGeom>
          <a:solidFill>
            <a:srgbClr val="FFFF99"/>
          </a:solidFill>
          <a:ln w="9525" cap="flat" cmpd="sng">
            <a:solidFill>
              <a:srgbClr val="FFFF00"/>
            </a:solidFill>
            <a:prstDash val="solid"/>
            <a:bevel/>
            <a:headEnd type="none" w="med" len="med"/>
            <a:tailEnd type="none" w="med" len="med"/>
          </a:ln>
        </p:spPr>
      </p:pic>
      <p:pic>
        <p:nvPicPr>
          <p:cNvPr id="59398" name="Picture 5" descr="T-0050"/>
          <p:cNvPicPr>
            <a:picLocks noChangeAspect="1"/>
          </p:cNvPicPr>
          <p:nvPr/>
        </p:nvPicPr>
        <p:blipFill>
          <a:blip r:embed="rId3"/>
          <a:stretch>
            <a:fillRect/>
          </a:stretch>
        </p:blipFill>
        <p:spPr>
          <a:xfrm>
            <a:off x="0" y="0"/>
            <a:ext cx="457200" cy="6858000"/>
          </a:xfrm>
          <a:prstGeom prst="rect">
            <a:avLst/>
          </a:prstGeom>
          <a:noFill/>
          <a:ln w="9525">
            <a:noFill/>
          </a:ln>
        </p:spPr>
      </p:pic>
      <p:sp>
        <p:nvSpPr>
          <p:cNvPr id="59399" name="Text Box 6"/>
          <p:cNvSpPr/>
          <p:nvPr/>
        </p:nvSpPr>
        <p:spPr>
          <a:xfrm>
            <a:off x="1143000" y="228600"/>
            <a:ext cx="1143000" cy="641350"/>
          </a:xfrm>
          <a:prstGeom prst="rect">
            <a:avLst/>
          </a:prstGeom>
          <a:noFill/>
          <a:ln w="9525">
            <a:noFill/>
          </a:ln>
        </p:spPr>
        <p:txBody>
          <a:bodyPr anchor="t">
            <a:spAutoFit/>
          </a:bodyPr>
          <a:p>
            <a:pPr algn="r" eaLnBrk="0" hangingPunct="0"/>
            <a:r>
              <a:rPr lang="zh-CN" altLang="en-US" sz="3600" dirty="0">
                <a:solidFill>
                  <a:schemeClr val="hlink"/>
                </a:solidFill>
                <a:latin typeface="Times New Roman" panose="02020603050405020304" pitchFamily="18" charset="0"/>
                <a:ea typeface="华文中宋" panose="02010600040101010101" pitchFamily="2" charset="-122"/>
                <a:sym typeface="Times New Roman" panose="02020603050405020304" pitchFamily="18" charset="0"/>
              </a:rPr>
              <a:t>示例</a:t>
            </a:r>
            <a:endParaRPr lang="zh-CN" altLang="en-US" sz="2400" dirty="0">
              <a:solidFill>
                <a:schemeClr val="hlink"/>
              </a:solidFill>
              <a:latin typeface="Times New Roman" panose="02020603050405020304" pitchFamily="18" charset="0"/>
              <a:ea typeface="华文中宋" panose="02010600040101010101" pitchFamily="2" charset="-122"/>
              <a:sym typeface="Times New Roman" panose="02020603050405020304" pitchFamily="18" charset="0"/>
            </a:endParaRPr>
          </a:p>
        </p:txBody>
      </p:sp>
    </p:spTree>
  </p:cSld>
  <p:clrMapOvr>
    <a:masterClrMapping/>
  </p:clrMapOvr>
  <p:transition>
    <p:dissolv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0417" name="日期占位符 3"/>
          <p:cNvSpPr>
            <a:spLocks noGrp="1"/>
          </p:cNvSpPr>
          <p:nvPr>
            <p:ph type="dt" sz="half" idx="10"/>
          </p:nvPr>
        </p:nvSpPr>
        <p:spPr>
          <a:ln/>
        </p:spPr>
        <p:txBody>
          <a:bodyPr wrap="none" lIns="92075" tIns="46038" rIns="92075" bIns="46038" anchor="ctr"/>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fld id="{BB962C8B-B14F-4D97-AF65-F5344CB8AC3E}" type="datetime1">
              <a:rPr lang="zh-CN" altLang="en-US" sz="1400" dirty="0">
                <a:solidFill>
                  <a:schemeClr val="hlink"/>
                </a:solidFill>
              </a:rPr>
            </a:fld>
            <a:endParaRPr lang="zh-CN" altLang="en-US" sz="1400" dirty="0">
              <a:solidFill>
                <a:schemeClr val="hlink"/>
              </a:solidFill>
            </a:endParaRPr>
          </a:p>
        </p:txBody>
      </p:sp>
      <p:sp>
        <p:nvSpPr>
          <p:cNvPr id="60418" name="灯片编号占位符 4"/>
          <p:cNvSpPr>
            <a:spLocks noGrp="1"/>
          </p:cNvSpPr>
          <p:nvPr/>
        </p:nvSpPr>
        <p:spPr>
          <a:xfrm>
            <a:off x="8316913" y="6597650"/>
            <a:ext cx="1258887" cy="260350"/>
          </a:xfrm>
          <a:prstGeom prst="rect">
            <a:avLst/>
          </a:prstGeom>
          <a:noFill/>
          <a:ln w="9525">
            <a:noFill/>
          </a:ln>
        </p:spPr>
        <p:txBody>
          <a:bodyPr lIns="92075" tIns="46038" rIns="92075" bIns="46038" anchor="t"/>
          <a:p>
            <a:pPr eaLnBrk="0" hangingPunct="0"/>
            <a:fld id="{9A0DB2DC-4C9A-4742-B13C-FB6460FD3503}" type="slidenum">
              <a:rPr lang="en-US" altLang="zh-CN" dirty="0">
                <a:latin typeface="Arial" panose="020B0604020202020204" pitchFamily="34" charset="0"/>
                <a:ea typeface="宋体" panose="02010600030101010101" pitchFamily="2" charset="-122"/>
              </a:rPr>
            </a:fld>
            <a:endParaRPr lang="en-US" altLang="zh-CN" dirty="0">
              <a:latin typeface="Arial" panose="020B0604020202020204" pitchFamily="34" charset="0"/>
              <a:ea typeface="宋体" panose="02010600030101010101" pitchFamily="2" charset="-122"/>
            </a:endParaRPr>
          </a:p>
        </p:txBody>
      </p:sp>
      <p:sp>
        <p:nvSpPr>
          <p:cNvPr id="60419" name="Rectangle 2"/>
          <p:cNvSpPr>
            <a:spLocks noGrp="1"/>
          </p:cNvSpPr>
          <p:nvPr>
            <p:ph type="ctrTitle"/>
          </p:nvPr>
        </p:nvSpPr>
        <p:spPr>
          <a:xfrm>
            <a:off x="2916238" y="88900"/>
            <a:ext cx="5627687" cy="765175"/>
          </a:xfrm>
          <a:ln/>
        </p:spPr>
        <p:txBody>
          <a:bodyPr vert="horz" wrap="square" lIns="92075" tIns="46038" rIns="92075" bIns="46038" anchor="ctr"/>
          <a:p>
            <a:pPr eaLnBrk="1" hangingPunct="1"/>
            <a:r>
              <a:rPr lang="zh-CN" altLang="en-US" b="0" dirty="0">
                <a:solidFill>
                  <a:schemeClr val="accent2"/>
                </a:solidFill>
                <a:latin typeface="华文中宋" panose="02010600040101010101" pitchFamily="2" charset="-122"/>
                <a:ea typeface="华文中宋" panose="02010600040101010101" pitchFamily="2" charset="-122"/>
                <a:sym typeface="华文中宋" panose="02010600040101010101" pitchFamily="2" charset="-122"/>
              </a:rPr>
              <a:t>程序流程图的特点和缺点</a:t>
            </a:r>
            <a:endParaRPr lang="zh-CN" altLang="en-US" dirty="0"/>
          </a:p>
        </p:txBody>
      </p:sp>
      <p:sp>
        <p:nvSpPr>
          <p:cNvPr id="60420" name="Rectangle 3"/>
          <p:cNvSpPr>
            <a:spLocks noGrp="1"/>
          </p:cNvSpPr>
          <p:nvPr>
            <p:ph type="subTitle" idx="1"/>
          </p:nvPr>
        </p:nvSpPr>
        <p:spPr>
          <a:xfrm>
            <a:off x="1127125" y="1052513"/>
            <a:ext cx="7570788" cy="5073650"/>
          </a:xfrm>
          <a:ln/>
        </p:spPr>
        <p:txBody>
          <a:bodyPr vert="horz" wrap="square" lIns="92075" tIns="46038" rIns="92075" bIns="46038" anchor="t"/>
          <a:p>
            <a:pPr marL="342900" indent="-342900" algn="l" defTabSz="0" eaLnBrk="1" hangingPunct="1">
              <a:buSzPct val="50000"/>
              <a:buChar char="n"/>
            </a:pPr>
            <a:r>
              <a:rPr lang="zh-CN" altLang="en-US" sz="2400" dirty="0">
                <a:latin typeface="+mn-lt"/>
                <a:ea typeface="+mn-ea"/>
                <a:cs typeface="+mn-cs"/>
                <a:sym typeface="Arial" panose="020B0604020202020204" pitchFamily="34" charset="0"/>
              </a:rPr>
              <a:t>程序流程图中的</a:t>
            </a:r>
            <a:r>
              <a:rPr lang="zh-CN" altLang="en-US" sz="2400" dirty="0">
                <a:solidFill>
                  <a:srgbClr val="FF0000"/>
                </a:solidFill>
                <a:latin typeface="+mn-lt"/>
                <a:ea typeface="+mn-ea"/>
                <a:cs typeface="+mn-cs"/>
                <a:sym typeface="Arial" panose="020B0604020202020204" pitchFamily="34" charset="0"/>
              </a:rPr>
              <a:t>箭头代表控制流</a:t>
            </a:r>
            <a:endParaRPr lang="zh-CN" altLang="en-US" sz="2400" dirty="0">
              <a:solidFill>
                <a:srgbClr val="FF0000"/>
              </a:solidFill>
              <a:latin typeface="+mn-lt"/>
              <a:ea typeface="+mn-ea"/>
              <a:cs typeface="+mn-cs"/>
              <a:sym typeface="Arial" panose="020B0604020202020204" pitchFamily="34" charset="0"/>
            </a:endParaRPr>
          </a:p>
          <a:p>
            <a:pPr marL="342900" indent="-342900" algn="l" defTabSz="0" eaLnBrk="1" hangingPunct="1">
              <a:buSzPct val="50000"/>
              <a:buChar char="n"/>
            </a:pPr>
            <a:r>
              <a:rPr lang="zh-CN" altLang="en-US" sz="2400" dirty="0">
                <a:latin typeface="+mn-lt"/>
                <a:ea typeface="+mn-ea"/>
                <a:cs typeface="+mn-cs"/>
                <a:sym typeface="Arial" panose="020B0604020202020204" pitchFamily="34" charset="0"/>
              </a:rPr>
              <a:t>对控制流程的描绘很直观，便于初学者掌握 </a:t>
            </a:r>
            <a:endParaRPr lang="zh-CN" altLang="en-US" sz="2400" dirty="0">
              <a:latin typeface="+mn-lt"/>
              <a:ea typeface="+mn-ea"/>
              <a:cs typeface="+mn-cs"/>
              <a:sym typeface="Arial" panose="020B0604020202020204" pitchFamily="34" charset="0"/>
            </a:endParaRPr>
          </a:p>
          <a:p>
            <a:pPr marL="342900" indent="-342900" algn="l" defTabSz="0" eaLnBrk="1" hangingPunct="1">
              <a:buSzPct val="50000"/>
              <a:buFont typeface="Wingdings" panose="05000000000000000000" pitchFamily="2" charset="2"/>
            </a:pPr>
            <a:r>
              <a:rPr lang="zh-CN" altLang="en-US" sz="2400" dirty="0">
                <a:solidFill>
                  <a:schemeClr val="accent2"/>
                </a:solidFill>
                <a:latin typeface="+mn-lt"/>
                <a:ea typeface="+mn-ea"/>
                <a:cs typeface="+mn-cs"/>
                <a:sym typeface="Arial" panose="020B0604020202020204" pitchFamily="34" charset="0"/>
              </a:rPr>
              <a:t>缺点</a:t>
            </a:r>
            <a:r>
              <a:rPr lang="en-US" altLang="zh-CN" sz="2400" dirty="0">
                <a:solidFill>
                  <a:srgbClr val="FF3300"/>
                </a:solidFill>
                <a:latin typeface="+mn-lt"/>
                <a:ea typeface="+mn-ea"/>
                <a:cs typeface="+mn-cs"/>
                <a:sym typeface="Arial" panose="020B0604020202020204" pitchFamily="34" charset="0"/>
              </a:rPr>
              <a:t>:</a:t>
            </a:r>
            <a:endParaRPr lang="zh-CN" altLang="en-US" sz="2400" dirty="0">
              <a:solidFill>
                <a:srgbClr val="FF3300"/>
              </a:solidFill>
              <a:latin typeface="+mn-lt"/>
              <a:ea typeface="+mn-ea"/>
              <a:cs typeface="+mn-cs"/>
              <a:sym typeface="Arial" panose="020B0604020202020204" pitchFamily="34" charset="0"/>
            </a:endParaRPr>
          </a:p>
          <a:p>
            <a:pPr marL="342900" indent="-342900" algn="l" defTabSz="0" eaLnBrk="1" hangingPunct="1">
              <a:buSzPct val="50000"/>
              <a:buChar char="n"/>
            </a:pPr>
            <a:r>
              <a:rPr lang="zh-CN" altLang="en-US" sz="2400" dirty="0">
                <a:latin typeface="+mn-lt"/>
                <a:ea typeface="+mn-ea"/>
                <a:cs typeface="+mn-cs"/>
                <a:sym typeface="Arial" panose="020B0604020202020204" pitchFamily="34" charset="0"/>
              </a:rPr>
              <a:t>程序流程图本质上不是</a:t>
            </a:r>
            <a:r>
              <a:rPr lang="zh-CN" altLang="en-US" sz="2400" dirty="0">
                <a:solidFill>
                  <a:srgbClr val="FF0000"/>
                </a:solidFill>
                <a:latin typeface="+mn-lt"/>
                <a:ea typeface="+mn-ea"/>
                <a:cs typeface="+mn-cs"/>
                <a:sym typeface="Arial" panose="020B0604020202020204" pitchFamily="34" charset="0"/>
              </a:rPr>
              <a:t>逐步求精</a:t>
            </a:r>
            <a:r>
              <a:rPr lang="zh-CN" altLang="en-US" sz="2400" dirty="0">
                <a:latin typeface="+mn-lt"/>
                <a:ea typeface="+mn-ea"/>
                <a:cs typeface="+mn-cs"/>
                <a:sym typeface="Arial" panose="020B0604020202020204" pitchFamily="34" charset="0"/>
              </a:rPr>
              <a:t>的好工具，</a:t>
            </a:r>
            <a:r>
              <a:rPr lang="zh-CN" altLang="en-US" sz="2400" dirty="0">
                <a:solidFill>
                  <a:srgbClr val="FF0000"/>
                </a:solidFill>
                <a:latin typeface="+mn-lt"/>
                <a:ea typeface="+mn-ea"/>
                <a:cs typeface="+mn-cs"/>
                <a:sym typeface="Arial" panose="020B0604020202020204" pitchFamily="34" charset="0"/>
              </a:rPr>
              <a:t>它诱使程序员过早地考虑程序的控制流程</a:t>
            </a:r>
            <a:r>
              <a:rPr lang="zh-CN" altLang="en-US" sz="2400" dirty="0">
                <a:latin typeface="+mn-lt"/>
                <a:ea typeface="+mn-ea"/>
                <a:cs typeface="+mn-cs"/>
                <a:sym typeface="Arial" panose="020B0604020202020204" pitchFamily="34" charset="0"/>
              </a:rPr>
              <a:t>，而</a:t>
            </a:r>
            <a:r>
              <a:rPr lang="zh-CN" altLang="en-US" sz="2400" dirty="0">
                <a:solidFill>
                  <a:srgbClr val="FF0000"/>
                </a:solidFill>
                <a:latin typeface="+mn-lt"/>
                <a:ea typeface="+mn-ea"/>
                <a:cs typeface="+mn-cs"/>
                <a:sym typeface="Arial" panose="020B0604020202020204" pitchFamily="34" charset="0"/>
              </a:rPr>
              <a:t>不去考虑程序的全局结构</a:t>
            </a:r>
            <a:r>
              <a:rPr lang="zh-CN" altLang="en-US" sz="2400" dirty="0">
                <a:latin typeface="+mn-lt"/>
                <a:ea typeface="+mn-ea"/>
                <a:cs typeface="+mn-cs"/>
                <a:sym typeface="Arial" panose="020B0604020202020204" pitchFamily="34" charset="0"/>
              </a:rPr>
              <a:t>。</a:t>
            </a:r>
            <a:endParaRPr lang="zh-CN" altLang="en-US" sz="2400" dirty="0">
              <a:latin typeface="+mn-lt"/>
              <a:ea typeface="+mn-ea"/>
              <a:cs typeface="+mn-cs"/>
              <a:sym typeface="Arial" panose="020B0604020202020204" pitchFamily="34" charset="0"/>
            </a:endParaRPr>
          </a:p>
          <a:p>
            <a:pPr marL="342900" indent="-342900" algn="l" defTabSz="0" eaLnBrk="1" hangingPunct="1">
              <a:buSzPct val="50000"/>
              <a:buChar char="n"/>
            </a:pPr>
            <a:r>
              <a:rPr lang="zh-CN" altLang="en-US" sz="2400" dirty="0">
                <a:latin typeface="+mn-lt"/>
                <a:ea typeface="+mn-ea"/>
                <a:cs typeface="+mn-cs"/>
                <a:sym typeface="Arial" panose="020B0604020202020204" pitchFamily="34" charset="0"/>
              </a:rPr>
              <a:t>程序流程图中用箭头代表控制流，因此</a:t>
            </a:r>
            <a:r>
              <a:rPr lang="zh-CN" altLang="en-US" sz="2400" dirty="0">
                <a:solidFill>
                  <a:srgbClr val="0000FF"/>
                </a:solidFill>
                <a:latin typeface="+mn-lt"/>
                <a:ea typeface="+mn-ea"/>
                <a:cs typeface="+mn-cs"/>
                <a:sym typeface="Arial" panose="020B0604020202020204" pitchFamily="34" charset="0"/>
              </a:rPr>
              <a:t>程序员不受任何约束</a:t>
            </a:r>
            <a:r>
              <a:rPr lang="zh-CN" altLang="en-US" sz="2400" dirty="0">
                <a:latin typeface="+mn-lt"/>
                <a:ea typeface="+mn-ea"/>
                <a:cs typeface="+mn-cs"/>
                <a:sym typeface="Arial" panose="020B0604020202020204" pitchFamily="34" charset="0"/>
              </a:rPr>
              <a:t>，可以</a:t>
            </a:r>
            <a:r>
              <a:rPr lang="zh-CN" altLang="en-US" sz="2400" dirty="0">
                <a:solidFill>
                  <a:srgbClr val="0000FF"/>
                </a:solidFill>
                <a:latin typeface="+mn-lt"/>
                <a:ea typeface="+mn-ea"/>
                <a:cs typeface="+mn-cs"/>
                <a:sym typeface="Arial" panose="020B0604020202020204" pitchFamily="34" charset="0"/>
              </a:rPr>
              <a:t>完全不顾结构程序设计的精神</a:t>
            </a:r>
            <a:r>
              <a:rPr lang="zh-CN" altLang="en-US" sz="2400" dirty="0">
                <a:latin typeface="+mn-lt"/>
                <a:ea typeface="+mn-ea"/>
                <a:cs typeface="+mn-cs"/>
                <a:sym typeface="Arial" panose="020B0604020202020204" pitchFamily="34" charset="0"/>
              </a:rPr>
              <a:t>，</a:t>
            </a:r>
            <a:r>
              <a:rPr lang="zh-CN" altLang="en-US" sz="2400" dirty="0">
                <a:solidFill>
                  <a:srgbClr val="0000FF"/>
                </a:solidFill>
                <a:latin typeface="+mn-lt"/>
                <a:ea typeface="+mn-ea"/>
                <a:cs typeface="+mn-cs"/>
                <a:sym typeface="Arial" panose="020B0604020202020204" pitchFamily="34" charset="0"/>
              </a:rPr>
              <a:t>随意转移控制</a:t>
            </a:r>
            <a:r>
              <a:rPr lang="zh-CN" altLang="en-US" sz="2400" dirty="0">
                <a:latin typeface="+mn-lt"/>
                <a:ea typeface="+mn-ea"/>
                <a:cs typeface="+mn-cs"/>
                <a:sym typeface="Arial" panose="020B0604020202020204" pitchFamily="34" charset="0"/>
              </a:rPr>
              <a:t>。</a:t>
            </a:r>
            <a:endParaRPr lang="zh-CN" altLang="en-US" dirty="0">
              <a:latin typeface="+mn-lt"/>
              <a:ea typeface="+mn-ea"/>
              <a:cs typeface="+mn-cs"/>
              <a:sym typeface="Arial" panose="020B0604020202020204" pitchFamily="34" charset="0"/>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1441" name="日期占位符 3"/>
          <p:cNvSpPr>
            <a:spLocks noGrp="1"/>
          </p:cNvSpPr>
          <p:nvPr>
            <p:ph type="dt" sz="half" idx="10"/>
          </p:nvPr>
        </p:nvSpPr>
        <p:spPr>
          <a:ln/>
        </p:spPr>
        <p:txBody>
          <a:bodyPr wrap="none" lIns="92075" tIns="46038" rIns="92075" bIns="46038" anchor="ctr"/>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fld id="{BB962C8B-B14F-4D97-AF65-F5344CB8AC3E}" type="datetime1">
              <a:rPr lang="zh-CN" altLang="en-US" sz="1400" dirty="0">
                <a:solidFill>
                  <a:schemeClr val="hlink"/>
                </a:solidFill>
              </a:rPr>
            </a:fld>
            <a:endParaRPr lang="zh-CN" altLang="en-US" sz="1400" dirty="0">
              <a:solidFill>
                <a:schemeClr val="hlink"/>
              </a:solidFill>
            </a:endParaRPr>
          </a:p>
        </p:txBody>
      </p:sp>
      <p:sp>
        <p:nvSpPr>
          <p:cNvPr id="61442" name="灯片编号占位符 2"/>
          <p:cNvSpPr>
            <a:spLocks noGrp="1"/>
          </p:cNvSpPr>
          <p:nvPr/>
        </p:nvSpPr>
        <p:spPr>
          <a:xfrm>
            <a:off x="8316913" y="6597650"/>
            <a:ext cx="1258887" cy="260350"/>
          </a:xfrm>
          <a:prstGeom prst="rect">
            <a:avLst/>
          </a:prstGeom>
          <a:noFill/>
          <a:ln w="9525">
            <a:noFill/>
          </a:ln>
        </p:spPr>
        <p:txBody>
          <a:bodyPr lIns="92075" tIns="46038" rIns="92075" bIns="46038" anchor="t"/>
          <a:p>
            <a:pPr eaLnBrk="0" hangingPunct="0"/>
            <a:fld id="{9A0DB2DC-4C9A-4742-B13C-FB6460FD3503}" type="slidenum">
              <a:rPr lang="en-US" altLang="zh-CN" dirty="0">
                <a:latin typeface="Arial" panose="020B0604020202020204" pitchFamily="34" charset="0"/>
                <a:ea typeface="宋体" panose="02010600030101010101" pitchFamily="2" charset="-122"/>
              </a:rPr>
            </a:fld>
            <a:endParaRPr lang="en-US" altLang="zh-CN" dirty="0">
              <a:latin typeface="Arial" panose="020B0604020202020204" pitchFamily="34" charset="0"/>
              <a:ea typeface="宋体" panose="02010600030101010101" pitchFamily="2" charset="-122"/>
            </a:endParaRPr>
          </a:p>
        </p:txBody>
      </p:sp>
      <p:pic>
        <p:nvPicPr>
          <p:cNvPr id="61443" name="Picture 2"/>
          <p:cNvPicPr>
            <a:picLocks noChangeAspect="1"/>
          </p:cNvPicPr>
          <p:nvPr/>
        </p:nvPicPr>
        <p:blipFill>
          <a:blip r:embed="rId1"/>
          <a:stretch>
            <a:fillRect/>
          </a:stretch>
        </p:blipFill>
        <p:spPr>
          <a:xfrm>
            <a:off x="0" y="0"/>
            <a:ext cx="9144000" cy="6067425"/>
          </a:xfrm>
          <a:prstGeom prst="rect">
            <a:avLst/>
          </a:prstGeom>
          <a:noFill/>
          <a:ln w="9525">
            <a:noFill/>
          </a:ln>
        </p:spPr>
      </p:pic>
      <p:sp>
        <p:nvSpPr>
          <p:cNvPr id="61444" name="Text Box 3"/>
          <p:cNvSpPr/>
          <p:nvPr/>
        </p:nvSpPr>
        <p:spPr>
          <a:xfrm>
            <a:off x="3851275" y="6021388"/>
            <a:ext cx="1143000" cy="641350"/>
          </a:xfrm>
          <a:prstGeom prst="rect">
            <a:avLst/>
          </a:prstGeom>
          <a:noFill/>
          <a:ln w="9525">
            <a:noFill/>
          </a:ln>
        </p:spPr>
        <p:txBody>
          <a:bodyPr anchor="t">
            <a:spAutoFit/>
          </a:bodyPr>
          <a:p>
            <a:pPr algn="r" eaLnBrk="0" hangingPunct="0"/>
            <a:r>
              <a:rPr lang="zh-CN" altLang="en-US" sz="3600" dirty="0">
                <a:solidFill>
                  <a:schemeClr val="hlink"/>
                </a:solidFill>
                <a:latin typeface="Times New Roman" panose="02020603050405020304" pitchFamily="18" charset="0"/>
                <a:ea typeface="宋体" panose="02010600030101010101" pitchFamily="2" charset="-122"/>
                <a:sym typeface="Times New Roman" panose="02020603050405020304" pitchFamily="18" charset="0"/>
              </a:rPr>
              <a:t>示例</a:t>
            </a:r>
            <a:endParaRPr lang="zh-CN" altLang="en-US" sz="2400" u="sng" dirty="0">
              <a:solidFill>
                <a:schemeClr val="hlink"/>
              </a:solidFill>
              <a:latin typeface="Times New Roman" panose="02020603050405020304" pitchFamily="18" charset="0"/>
              <a:ea typeface="宋体" panose="02010600030101010101" pitchFamily="2" charset="-122"/>
              <a:sym typeface="Times New Roman" panose="02020603050405020304" pitchFamily="18" charset="0"/>
            </a:endParaRPr>
          </a:p>
        </p:txBody>
      </p:sp>
    </p:spTree>
  </p:cSld>
  <p:clrMapOvr>
    <a:masterClrMapping/>
  </p:clrMapOvr>
  <p:transition>
    <p:strips dir="rd"/>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2465" name="日期占位符 3"/>
          <p:cNvSpPr>
            <a:spLocks noGrp="1"/>
          </p:cNvSpPr>
          <p:nvPr>
            <p:ph type="dt" sz="half" idx="10"/>
          </p:nvPr>
        </p:nvSpPr>
        <p:spPr>
          <a:ln/>
        </p:spPr>
        <p:txBody>
          <a:bodyPr wrap="none" lIns="92075" tIns="46038" rIns="92075" bIns="46038" anchor="ctr"/>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fld id="{BB962C8B-B14F-4D97-AF65-F5344CB8AC3E}" type="datetime1">
              <a:rPr lang="zh-CN" altLang="en-US" sz="1400" dirty="0">
                <a:solidFill>
                  <a:schemeClr val="hlink"/>
                </a:solidFill>
              </a:rPr>
            </a:fld>
            <a:endParaRPr lang="zh-CN" altLang="en-US" sz="1400" dirty="0">
              <a:solidFill>
                <a:schemeClr val="hlink"/>
              </a:solidFill>
            </a:endParaRPr>
          </a:p>
        </p:txBody>
      </p:sp>
      <p:sp>
        <p:nvSpPr>
          <p:cNvPr id="62466" name="灯片编号占位符 4"/>
          <p:cNvSpPr>
            <a:spLocks noGrp="1"/>
          </p:cNvSpPr>
          <p:nvPr/>
        </p:nvSpPr>
        <p:spPr>
          <a:xfrm>
            <a:off x="8316913" y="6597650"/>
            <a:ext cx="1258887" cy="260350"/>
          </a:xfrm>
          <a:prstGeom prst="rect">
            <a:avLst/>
          </a:prstGeom>
          <a:noFill/>
          <a:ln w="9525">
            <a:noFill/>
          </a:ln>
        </p:spPr>
        <p:txBody>
          <a:bodyPr lIns="92075" tIns="46038" rIns="92075" bIns="46038" anchor="t"/>
          <a:p>
            <a:pPr eaLnBrk="0" hangingPunct="0"/>
            <a:fld id="{9A0DB2DC-4C9A-4742-B13C-FB6460FD3503}" type="slidenum">
              <a:rPr lang="en-US" altLang="zh-CN" dirty="0">
                <a:latin typeface="Arial" panose="020B0604020202020204" pitchFamily="34" charset="0"/>
                <a:ea typeface="宋体" panose="02010600030101010101" pitchFamily="2" charset="-122"/>
              </a:rPr>
            </a:fld>
            <a:endParaRPr lang="en-US" altLang="zh-CN" dirty="0">
              <a:latin typeface="Arial" panose="020B0604020202020204" pitchFamily="34" charset="0"/>
              <a:ea typeface="宋体" panose="02010600030101010101" pitchFamily="2" charset="-122"/>
            </a:endParaRPr>
          </a:p>
        </p:txBody>
      </p:sp>
      <p:sp>
        <p:nvSpPr>
          <p:cNvPr id="62467" name="Rectangle 2"/>
          <p:cNvSpPr>
            <a:spLocks noGrp="1"/>
          </p:cNvSpPr>
          <p:nvPr>
            <p:ph type="ctrTitle"/>
          </p:nvPr>
        </p:nvSpPr>
        <p:spPr>
          <a:xfrm>
            <a:off x="3457575" y="88900"/>
            <a:ext cx="4875213" cy="530225"/>
          </a:xfrm>
          <a:ln/>
        </p:spPr>
        <p:txBody>
          <a:bodyPr vert="horz" wrap="square" lIns="92075" tIns="46038" rIns="92075" bIns="46038" anchor="ctr"/>
          <a:p>
            <a:pPr eaLnBrk="1" hangingPunct="1"/>
            <a:r>
              <a:rPr lang="en-US" altLang="zh-CN" sz="3400" dirty="0">
                <a:solidFill>
                  <a:schemeClr val="accent2"/>
                </a:solidFill>
                <a:latin typeface="华文中宋" panose="02010600040101010101" pitchFamily="2" charset="-122"/>
                <a:ea typeface="华文中宋" panose="02010600040101010101" pitchFamily="2" charset="-122"/>
                <a:sym typeface="华文中宋" panose="02010600040101010101" pitchFamily="2" charset="-122"/>
              </a:rPr>
              <a:t>N-S</a:t>
            </a:r>
            <a:r>
              <a:rPr lang="zh-CN" altLang="en-US" sz="3400" b="0" dirty="0">
                <a:solidFill>
                  <a:schemeClr val="accent2"/>
                </a:solidFill>
                <a:latin typeface="华文中宋" panose="02010600040101010101" pitchFamily="2" charset="-122"/>
                <a:ea typeface="华文中宋" panose="02010600040101010101" pitchFamily="2" charset="-122"/>
                <a:sym typeface="华文中宋" panose="02010600040101010101" pitchFamily="2" charset="-122"/>
              </a:rPr>
              <a:t>图</a:t>
            </a:r>
            <a:r>
              <a:rPr lang="zh-CN" altLang="en-US" b="0" dirty="0">
                <a:solidFill>
                  <a:schemeClr val="accent2"/>
                </a:solidFill>
                <a:latin typeface="华文中宋" panose="02010600040101010101" pitchFamily="2" charset="-122"/>
                <a:ea typeface="华文中宋" panose="02010600040101010101" pitchFamily="2" charset="-122"/>
                <a:sym typeface="华文中宋" panose="02010600040101010101" pitchFamily="2" charset="-122"/>
              </a:rPr>
              <a:t>的特点和缺点</a:t>
            </a:r>
            <a:endParaRPr lang="zh-CN" altLang="en-US" dirty="0"/>
          </a:p>
        </p:txBody>
      </p:sp>
      <p:sp>
        <p:nvSpPr>
          <p:cNvPr id="62468" name="Rectangle 3"/>
          <p:cNvSpPr>
            <a:spLocks noGrp="1"/>
          </p:cNvSpPr>
          <p:nvPr>
            <p:ph type="subTitle" idx="1"/>
          </p:nvPr>
        </p:nvSpPr>
        <p:spPr>
          <a:xfrm>
            <a:off x="1066800" y="1371600"/>
            <a:ext cx="7570788" cy="4852988"/>
          </a:xfrm>
          <a:ln/>
        </p:spPr>
        <p:txBody>
          <a:bodyPr vert="horz" wrap="square" lIns="92075" tIns="46038" rIns="92075" bIns="46038" anchor="t"/>
          <a:p>
            <a:pPr marL="342900" indent="-342900" algn="l" defTabSz="0" eaLnBrk="1" hangingPunct="1">
              <a:lnSpc>
                <a:spcPct val="90000"/>
              </a:lnSpc>
              <a:buSzPct val="50000"/>
              <a:buChar char="n"/>
            </a:pPr>
            <a:r>
              <a:rPr lang="zh-CN" altLang="en-US" sz="2400" dirty="0">
                <a:solidFill>
                  <a:srgbClr val="FF0000"/>
                </a:solidFill>
                <a:latin typeface="+mn-lt"/>
                <a:ea typeface="+mn-ea"/>
                <a:cs typeface="+mn-cs"/>
                <a:sym typeface="Arial" panose="020B0604020202020204" pitchFamily="34" charset="0"/>
              </a:rPr>
              <a:t>盒图没有箭头</a:t>
            </a:r>
            <a:r>
              <a:rPr lang="zh-CN" altLang="en-US" sz="2400" dirty="0">
                <a:latin typeface="+mn-lt"/>
                <a:ea typeface="+mn-ea"/>
                <a:cs typeface="+mn-cs"/>
                <a:sym typeface="Arial" panose="020B0604020202020204" pitchFamily="34" charset="0"/>
              </a:rPr>
              <a:t>。</a:t>
            </a:r>
            <a:endParaRPr lang="zh-CN" altLang="en-US" sz="2400" dirty="0">
              <a:latin typeface="+mn-lt"/>
              <a:ea typeface="+mn-ea"/>
              <a:cs typeface="+mn-cs"/>
              <a:sym typeface="Arial" panose="020B0604020202020204" pitchFamily="34" charset="0"/>
            </a:endParaRPr>
          </a:p>
          <a:p>
            <a:pPr marL="342900" indent="-342900" algn="l" defTabSz="0" eaLnBrk="1" hangingPunct="1">
              <a:lnSpc>
                <a:spcPct val="90000"/>
              </a:lnSpc>
              <a:buSzPct val="50000"/>
              <a:buChar char="n"/>
            </a:pPr>
            <a:r>
              <a:rPr lang="zh-CN" altLang="en-US" sz="2400" dirty="0">
                <a:latin typeface="+mn-lt"/>
                <a:ea typeface="+mn-ea"/>
                <a:cs typeface="+mn-cs"/>
                <a:sym typeface="Arial" panose="020B0604020202020204" pitchFamily="34" charset="0"/>
              </a:rPr>
              <a:t>控制结构的</a:t>
            </a:r>
            <a:r>
              <a:rPr lang="zh-CN" altLang="en-US" sz="2400" dirty="0">
                <a:solidFill>
                  <a:srgbClr val="FF0000"/>
                </a:solidFill>
                <a:latin typeface="+mn-lt"/>
                <a:ea typeface="+mn-ea"/>
                <a:cs typeface="+mn-cs"/>
                <a:sym typeface="Arial" panose="020B0604020202020204" pitchFamily="34" charset="0"/>
              </a:rPr>
              <a:t>作用域明确</a:t>
            </a:r>
            <a:r>
              <a:rPr lang="zh-CN" altLang="en-US" sz="2400" dirty="0">
                <a:latin typeface="+mn-lt"/>
                <a:ea typeface="+mn-ea"/>
                <a:cs typeface="+mn-cs"/>
                <a:sym typeface="Arial" panose="020B0604020202020204" pitchFamily="34" charset="0"/>
              </a:rPr>
              <a:t>，</a:t>
            </a:r>
            <a:r>
              <a:rPr lang="zh-CN" altLang="en-US" sz="2400" dirty="0">
                <a:solidFill>
                  <a:srgbClr val="FF0000"/>
                </a:solidFill>
                <a:latin typeface="+mn-lt"/>
                <a:ea typeface="+mn-ea"/>
                <a:cs typeface="+mn-cs"/>
                <a:sym typeface="Arial" panose="020B0604020202020204" pitchFamily="34" charset="0"/>
              </a:rPr>
              <a:t>不可能任意转移控制</a:t>
            </a:r>
            <a:endParaRPr lang="zh-CN" altLang="en-US" sz="2400" dirty="0">
              <a:solidFill>
                <a:srgbClr val="FF0000"/>
              </a:solidFill>
              <a:latin typeface="+mn-lt"/>
              <a:ea typeface="+mn-ea"/>
              <a:cs typeface="+mn-cs"/>
              <a:sym typeface="Arial" panose="020B0604020202020204" pitchFamily="34" charset="0"/>
            </a:endParaRPr>
          </a:p>
          <a:p>
            <a:pPr marL="742950" lvl="1" indent="-285750" algn="l" defTabSz="0" eaLnBrk="1" hangingPunct="1">
              <a:lnSpc>
                <a:spcPct val="90000"/>
              </a:lnSpc>
              <a:buSzPct val="75000"/>
              <a:buChar char="u"/>
            </a:pPr>
            <a:r>
              <a:rPr lang="zh-CN" altLang="en-US" sz="2200" dirty="0">
                <a:latin typeface="+mn-lt"/>
                <a:ea typeface="+mn-ea"/>
                <a:sym typeface="Arial" panose="020B0604020202020204" pitchFamily="34" charset="0"/>
              </a:rPr>
              <a:t>表示模块内各步骤的</a:t>
            </a:r>
            <a:r>
              <a:rPr lang="zh-CN" altLang="en-US" sz="2200" dirty="0">
                <a:solidFill>
                  <a:srgbClr val="FF0000"/>
                </a:solidFill>
                <a:latin typeface="+mn-lt"/>
                <a:ea typeface="+mn-ea"/>
                <a:sym typeface="Arial" panose="020B0604020202020204" pitchFamily="34" charset="0"/>
              </a:rPr>
              <a:t>层次结构</a:t>
            </a:r>
            <a:endParaRPr lang="zh-CN" altLang="en-US" sz="2200" dirty="0">
              <a:solidFill>
                <a:srgbClr val="FF0000"/>
              </a:solidFill>
              <a:latin typeface="+mn-lt"/>
              <a:ea typeface="+mn-ea"/>
              <a:sym typeface="Arial" panose="020B0604020202020204" pitchFamily="34" charset="0"/>
            </a:endParaRPr>
          </a:p>
          <a:p>
            <a:pPr marL="742950" lvl="1" indent="-285750" algn="l" defTabSz="0" eaLnBrk="1" hangingPunct="1">
              <a:lnSpc>
                <a:spcPct val="90000"/>
              </a:lnSpc>
              <a:buSzPct val="75000"/>
              <a:buChar char="u"/>
            </a:pPr>
            <a:r>
              <a:rPr lang="zh-CN" altLang="en-US" sz="2200" dirty="0">
                <a:latin typeface="+mn-lt"/>
                <a:ea typeface="+mn-ea"/>
                <a:sym typeface="Arial" panose="020B0604020202020204" pitchFamily="34" charset="0"/>
              </a:rPr>
              <a:t>很容易表现</a:t>
            </a:r>
            <a:r>
              <a:rPr lang="zh-CN" altLang="en-US" sz="2200" dirty="0">
                <a:solidFill>
                  <a:srgbClr val="FF0000"/>
                </a:solidFill>
                <a:latin typeface="+mn-lt"/>
                <a:ea typeface="+mn-ea"/>
                <a:sym typeface="Arial" panose="020B0604020202020204" pitchFamily="34" charset="0"/>
              </a:rPr>
              <a:t>嵌套关系</a:t>
            </a:r>
            <a:endParaRPr lang="zh-CN" altLang="en-US" sz="2200" dirty="0">
              <a:solidFill>
                <a:srgbClr val="FF0000"/>
              </a:solidFill>
              <a:latin typeface="+mn-lt"/>
              <a:ea typeface="+mn-ea"/>
              <a:sym typeface="Arial" panose="020B0604020202020204" pitchFamily="34" charset="0"/>
            </a:endParaRPr>
          </a:p>
          <a:p>
            <a:pPr marL="742950" lvl="1" indent="-285750" algn="l" defTabSz="0" eaLnBrk="1" hangingPunct="1">
              <a:lnSpc>
                <a:spcPct val="90000"/>
              </a:lnSpc>
              <a:buSzPct val="75000"/>
              <a:buChar char="u"/>
            </a:pPr>
            <a:r>
              <a:rPr lang="zh-CN" altLang="en-US" sz="2200" dirty="0">
                <a:latin typeface="+mn-lt"/>
                <a:ea typeface="+mn-ea"/>
                <a:sym typeface="Arial" panose="020B0604020202020204" pitchFamily="34" charset="0"/>
              </a:rPr>
              <a:t>容易确定</a:t>
            </a:r>
            <a:r>
              <a:rPr lang="zh-CN" altLang="en-US" sz="2200" dirty="0">
                <a:solidFill>
                  <a:srgbClr val="FF0000"/>
                </a:solidFill>
                <a:latin typeface="+mn-lt"/>
                <a:ea typeface="+mn-ea"/>
                <a:sym typeface="Arial" panose="020B0604020202020204" pitchFamily="34" charset="0"/>
              </a:rPr>
              <a:t>局部</a:t>
            </a:r>
            <a:r>
              <a:rPr lang="zh-CN" altLang="en-US" sz="2200" dirty="0">
                <a:latin typeface="+mn-lt"/>
                <a:ea typeface="+mn-ea"/>
                <a:sym typeface="Arial" panose="020B0604020202020204" pitchFamily="34" charset="0"/>
              </a:rPr>
              <a:t>和</a:t>
            </a:r>
            <a:r>
              <a:rPr lang="zh-CN" altLang="en-US" sz="2200" dirty="0">
                <a:solidFill>
                  <a:srgbClr val="FF0000"/>
                </a:solidFill>
                <a:latin typeface="+mn-lt"/>
                <a:ea typeface="+mn-ea"/>
                <a:sym typeface="Arial" panose="020B0604020202020204" pitchFamily="34" charset="0"/>
              </a:rPr>
              <a:t>全局数据</a:t>
            </a:r>
            <a:r>
              <a:rPr lang="zh-CN" altLang="en-US" sz="2200" dirty="0">
                <a:latin typeface="+mn-lt"/>
                <a:ea typeface="+mn-ea"/>
                <a:sym typeface="Arial" panose="020B0604020202020204" pitchFamily="34" charset="0"/>
              </a:rPr>
              <a:t>的</a:t>
            </a:r>
            <a:r>
              <a:rPr lang="zh-CN" altLang="en-US" sz="2200" dirty="0">
                <a:solidFill>
                  <a:srgbClr val="FF0000"/>
                </a:solidFill>
                <a:latin typeface="+mn-lt"/>
                <a:ea typeface="+mn-ea"/>
                <a:sym typeface="Arial" panose="020B0604020202020204" pitchFamily="34" charset="0"/>
              </a:rPr>
              <a:t>作用域</a:t>
            </a:r>
            <a:endParaRPr lang="zh-CN" altLang="en-US" sz="2200" dirty="0">
              <a:solidFill>
                <a:srgbClr val="FF0000"/>
              </a:solidFill>
              <a:latin typeface="+mn-lt"/>
              <a:ea typeface="+mn-ea"/>
              <a:sym typeface="Arial" panose="020B0604020202020204" pitchFamily="34" charset="0"/>
            </a:endParaRPr>
          </a:p>
          <a:p>
            <a:pPr marL="342900" indent="-342900" algn="l" defTabSz="0" eaLnBrk="1" hangingPunct="1">
              <a:lnSpc>
                <a:spcPct val="90000"/>
              </a:lnSpc>
              <a:buSzPct val="50000"/>
              <a:buChar char="n"/>
            </a:pPr>
            <a:r>
              <a:rPr lang="zh-CN" altLang="en-US" sz="2400" dirty="0">
                <a:latin typeface="+mn-lt"/>
                <a:ea typeface="+mn-ea"/>
                <a:cs typeface="+mn-cs"/>
                <a:sym typeface="Arial" panose="020B0604020202020204" pitchFamily="34" charset="0"/>
              </a:rPr>
              <a:t>坚持使用盒图作为详细设计的工具，可以使程序员逐步养成用</a:t>
            </a:r>
            <a:r>
              <a:rPr lang="zh-CN" altLang="en-US" sz="2400" dirty="0">
                <a:solidFill>
                  <a:srgbClr val="FF0000"/>
                </a:solidFill>
                <a:latin typeface="+mn-lt"/>
                <a:ea typeface="+mn-ea"/>
                <a:cs typeface="+mn-cs"/>
                <a:sym typeface="Arial" panose="020B0604020202020204" pitchFamily="34" charset="0"/>
              </a:rPr>
              <a:t>结构化的方式思考问题和解决问题</a:t>
            </a:r>
            <a:r>
              <a:rPr lang="zh-CN" altLang="en-US" sz="2400" dirty="0">
                <a:latin typeface="+mn-lt"/>
                <a:ea typeface="+mn-ea"/>
                <a:cs typeface="+mn-cs"/>
                <a:sym typeface="Arial" panose="020B0604020202020204" pitchFamily="34" charset="0"/>
              </a:rPr>
              <a:t>的习惯。 </a:t>
            </a:r>
            <a:endParaRPr lang="zh-CN" altLang="en-US" sz="2000" dirty="0">
              <a:latin typeface="+mn-lt"/>
              <a:ea typeface="+mn-ea"/>
              <a:cs typeface="+mn-cs"/>
              <a:sym typeface="Arial" panose="020B0604020202020204" pitchFamily="34" charset="0"/>
            </a:endParaRPr>
          </a:p>
          <a:p>
            <a:pPr marL="342900" indent="-342900" algn="l" defTabSz="0" eaLnBrk="1" hangingPunct="1">
              <a:lnSpc>
                <a:spcPct val="90000"/>
              </a:lnSpc>
              <a:buSzPct val="50000"/>
              <a:buFont typeface="Wingdings" panose="05000000000000000000" pitchFamily="2" charset="2"/>
            </a:pPr>
            <a:r>
              <a:rPr lang="zh-CN" altLang="en-US" sz="2400" dirty="0">
                <a:solidFill>
                  <a:schemeClr val="accent2"/>
                </a:solidFill>
                <a:latin typeface="+mn-lt"/>
                <a:ea typeface="+mn-ea"/>
                <a:cs typeface="+mn-cs"/>
                <a:sym typeface="Arial" panose="020B0604020202020204" pitchFamily="34" charset="0"/>
              </a:rPr>
              <a:t>缺点</a:t>
            </a:r>
            <a:r>
              <a:rPr lang="en-US" altLang="zh-CN" sz="2400" dirty="0">
                <a:solidFill>
                  <a:schemeClr val="accent2"/>
                </a:solidFill>
                <a:latin typeface="+mn-lt"/>
                <a:ea typeface="+mn-ea"/>
                <a:cs typeface="+mn-cs"/>
                <a:sym typeface="Arial" panose="020B0604020202020204" pitchFamily="34" charset="0"/>
              </a:rPr>
              <a:t>:</a:t>
            </a:r>
            <a:endParaRPr lang="zh-CN" altLang="en-US" sz="2400" dirty="0">
              <a:solidFill>
                <a:schemeClr val="accent2"/>
              </a:solidFill>
              <a:latin typeface="+mn-lt"/>
              <a:ea typeface="+mn-ea"/>
              <a:cs typeface="+mn-cs"/>
              <a:sym typeface="Arial" panose="020B0604020202020204" pitchFamily="34" charset="0"/>
            </a:endParaRPr>
          </a:p>
          <a:p>
            <a:pPr marL="342900" indent="-342900" algn="l" defTabSz="0" eaLnBrk="1" hangingPunct="1">
              <a:lnSpc>
                <a:spcPct val="90000"/>
              </a:lnSpc>
              <a:buSzPct val="50000"/>
              <a:buChar char="n"/>
            </a:pPr>
            <a:r>
              <a:rPr lang="zh-CN" altLang="en-US" sz="2400" dirty="0">
                <a:latin typeface="+mn-lt"/>
                <a:ea typeface="+mn-ea"/>
                <a:cs typeface="+mn-cs"/>
                <a:sym typeface="Arial" panose="020B0604020202020204" pitchFamily="34" charset="0"/>
              </a:rPr>
              <a:t>复杂逻辑情况下</a:t>
            </a:r>
            <a:r>
              <a:rPr lang="en-US" altLang="zh-CN" sz="2400" dirty="0">
                <a:latin typeface="+mn-lt"/>
                <a:ea typeface="+mn-ea"/>
                <a:cs typeface="+mn-cs"/>
                <a:sym typeface="Arial" panose="020B0604020202020204" pitchFamily="34" charset="0"/>
              </a:rPr>
              <a:t>,</a:t>
            </a:r>
            <a:r>
              <a:rPr lang="zh-CN" altLang="en-US" sz="2400" dirty="0">
                <a:solidFill>
                  <a:srgbClr val="0000FF"/>
                </a:solidFill>
                <a:latin typeface="+mn-lt"/>
                <a:ea typeface="+mn-ea"/>
                <a:cs typeface="+mn-cs"/>
                <a:sym typeface="Arial" panose="020B0604020202020204" pitchFamily="34" charset="0"/>
              </a:rPr>
              <a:t>难以布局</a:t>
            </a:r>
            <a:r>
              <a:rPr lang="zh-CN" altLang="en-US" sz="2000" dirty="0">
                <a:latin typeface="+mn-lt"/>
                <a:ea typeface="+mn-ea"/>
                <a:cs typeface="+mn-cs"/>
                <a:sym typeface="Arial" panose="020B0604020202020204" pitchFamily="34" charset="0"/>
              </a:rPr>
              <a:t> </a:t>
            </a:r>
            <a:endParaRPr lang="zh-CN" altLang="en-US" dirty="0">
              <a:latin typeface="+mn-lt"/>
              <a:ea typeface="+mn-ea"/>
              <a:cs typeface="+mn-cs"/>
              <a:sym typeface="Arial" panose="020B0604020202020204" pitchFamily="34" charset="0"/>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3489" name="日期占位符 3"/>
          <p:cNvSpPr>
            <a:spLocks noGrp="1"/>
          </p:cNvSpPr>
          <p:nvPr>
            <p:ph type="dt" sz="half" idx="10"/>
          </p:nvPr>
        </p:nvSpPr>
        <p:spPr>
          <a:ln/>
        </p:spPr>
        <p:txBody>
          <a:bodyPr wrap="none" lIns="92075" tIns="46038" rIns="92075" bIns="46038" anchor="ctr"/>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fld id="{BB962C8B-B14F-4D97-AF65-F5344CB8AC3E}" type="datetime1">
              <a:rPr lang="zh-CN" altLang="en-US" sz="1400" dirty="0">
                <a:solidFill>
                  <a:schemeClr val="hlink"/>
                </a:solidFill>
              </a:rPr>
            </a:fld>
            <a:endParaRPr lang="zh-CN" altLang="en-US" sz="1400" dirty="0">
              <a:solidFill>
                <a:schemeClr val="hlink"/>
              </a:solidFill>
            </a:endParaRPr>
          </a:p>
        </p:txBody>
      </p:sp>
      <p:sp>
        <p:nvSpPr>
          <p:cNvPr id="63490" name="灯片编号占位符 4"/>
          <p:cNvSpPr>
            <a:spLocks noGrp="1"/>
          </p:cNvSpPr>
          <p:nvPr/>
        </p:nvSpPr>
        <p:spPr>
          <a:xfrm>
            <a:off x="8316913" y="6597650"/>
            <a:ext cx="1258887" cy="260350"/>
          </a:xfrm>
          <a:prstGeom prst="rect">
            <a:avLst/>
          </a:prstGeom>
          <a:noFill/>
          <a:ln w="9525">
            <a:noFill/>
          </a:ln>
        </p:spPr>
        <p:txBody>
          <a:bodyPr lIns="92075" tIns="46038" rIns="92075" bIns="46038" anchor="t"/>
          <a:p>
            <a:pPr eaLnBrk="0" hangingPunct="0"/>
            <a:fld id="{9A0DB2DC-4C9A-4742-B13C-FB6460FD3503}" type="slidenum">
              <a:rPr lang="en-US" altLang="zh-CN" dirty="0">
                <a:latin typeface="Arial" panose="020B0604020202020204" pitchFamily="34" charset="0"/>
                <a:ea typeface="宋体" panose="02010600030101010101" pitchFamily="2" charset="-122"/>
              </a:rPr>
            </a:fld>
            <a:endParaRPr lang="en-US" altLang="zh-CN" dirty="0">
              <a:latin typeface="Arial" panose="020B0604020202020204" pitchFamily="34" charset="0"/>
              <a:ea typeface="宋体" panose="02010600030101010101" pitchFamily="2" charset="-122"/>
            </a:endParaRPr>
          </a:p>
        </p:txBody>
      </p:sp>
      <p:sp>
        <p:nvSpPr>
          <p:cNvPr id="63491" name="Rectangle 2"/>
          <p:cNvSpPr>
            <a:spLocks noGrp="1"/>
          </p:cNvSpPr>
          <p:nvPr>
            <p:ph type="ctrTitle"/>
          </p:nvPr>
        </p:nvSpPr>
        <p:spPr>
          <a:xfrm>
            <a:off x="2895600" y="0"/>
            <a:ext cx="5903913" cy="792163"/>
          </a:xfrm>
          <a:ln/>
        </p:spPr>
        <p:txBody>
          <a:bodyPr vert="horz" wrap="square" lIns="92075" tIns="46038" rIns="92075" bIns="46038" anchor="ctr"/>
          <a:p>
            <a:pPr eaLnBrk="1" hangingPunct="1"/>
            <a:r>
              <a:rPr lang="zh-CN" altLang="en-US" sz="3400" dirty="0">
                <a:solidFill>
                  <a:schemeClr val="accent2"/>
                </a:solidFill>
              </a:rPr>
              <a:t>问题分析图</a:t>
            </a:r>
            <a:r>
              <a:rPr lang="en-US" altLang="zh-CN" sz="3400" dirty="0">
                <a:solidFill>
                  <a:schemeClr val="accent2"/>
                </a:solidFill>
              </a:rPr>
              <a:t>(PAD)</a:t>
            </a:r>
            <a:endParaRPr lang="zh-CN" altLang="en-US" dirty="0"/>
          </a:p>
        </p:txBody>
      </p:sp>
      <p:sp>
        <p:nvSpPr>
          <p:cNvPr id="63492" name="Rectangle 3"/>
          <p:cNvSpPr>
            <a:spLocks noGrp="1"/>
          </p:cNvSpPr>
          <p:nvPr>
            <p:ph type="subTitle" idx="1"/>
          </p:nvPr>
        </p:nvSpPr>
        <p:spPr>
          <a:xfrm>
            <a:off x="838200" y="1084263"/>
            <a:ext cx="7561263" cy="4278312"/>
          </a:xfrm>
          <a:ln/>
        </p:spPr>
        <p:txBody>
          <a:bodyPr vert="horz" wrap="square" lIns="92075" tIns="46038" rIns="92075" bIns="46038" anchor="t"/>
          <a:p>
            <a:pPr marL="342900" indent="-342900" algn="l" defTabSz="0" eaLnBrk="1" hangingPunct="1">
              <a:buSzPct val="50000"/>
              <a:buChar char="n"/>
            </a:pPr>
            <a:r>
              <a:rPr lang="en-US" altLang="zh-CN" sz="2400" dirty="0">
                <a:solidFill>
                  <a:srgbClr val="FF0000"/>
                </a:solidFill>
                <a:latin typeface="+mn-lt"/>
                <a:ea typeface="+mn-ea"/>
                <a:cs typeface="+mn-cs"/>
                <a:sym typeface="Arial" panose="020B0604020202020204" pitchFamily="34" charset="0"/>
              </a:rPr>
              <a:t>PAD</a:t>
            </a:r>
            <a:r>
              <a:rPr lang="zh-CN" altLang="en-US" sz="2400" dirty="0">
                <a:solidFill>
                  <a:srgbClr val="FF0000"/>
                </a:solidFill>
                <a:latin typeface="+mn-lt"/>
                <a:ea typeface="+mn-ea"/>
                <a:cs typeface="+mn-cs"/>
                <a:sym typeface="Arial" panose="020B0604020202020204" pitchFamily="34" charset="0"/>
              </a:rPr>
              <a:t>图所描绘的程序结构十分清晰。</a:t>
            </a:r>
            <a:endParaRPr lang="zh-CN" altLang="en-US" sz="2400" dirty="0">
              <a:solidFill>
                <a:srgbClr val="FF0000"/>
              </a:solidFill>
              <a:latin typeface="+mn-lt"/>
              <a:ea typeface="+mn-ea"/>
              <a:cs typeface="+mn-cs"/>
              <a:sym typeface="Arial" panose="020B0604020202020204" pitchFamily="34" charset="0"/>
            </a:endParaRPr>
          </a:p>
          <a:p>
            <a:pPr marL="742950" lvl="1" indent="-285750" algn="l" defTabSz="0" eaLnBrk="1" hangingPunct="1">
              <a:buSzPct val="75000"/>
              <a:buChar char="u"/>
            </a:pPr>
            <a:r>
              <a:rPr lang="zh-CN" altLang="en-US" sz="2200" dirty="0">
                <a:latin typeface="+mn-lt"/>
                <a:ea typeface="+mn-ea"/>
                <a:sym typeface="Arial" panose="020B0604020202020204" pitchFamily="34" charset="0"/>
              </a:rPr>
              <a:t>图中</a:t>
            </a:r>
            <a:r>
              <a:rPr lang="zh-CN" altLang="en-US" sz="2200" dirty="0">
                <a:solidFill>
                  <a:srgbClr val="FF0000"/>
                </a:solidFill>
                <a:latin typeface="+mn-lt"/>
                <a:ea typeface="+mn-ea"/>
                <a:sym typeface="Arial" panose="020B0604020202020204" pitchFamily="34" charset="0"/>
              </a:rPr>
              <a:t>最左面的竖线</a:t>
            </a:r>
            <a:r>
              <a:rPr lang="zh-CN" altLang="en-US" sz="2200" dirty="0">
                <a:latin typeface="+mn-lt"/>
                <a:ea typeface="+mn-ea"/>
                <a:sym typeface="Arial" panose="020B0604020202020204" pitchFamily="34" charset="0"/>
              </a:rPr>
              <a:t>是程序的</a:t>
            </a:r>
            <a:r>
              <a:rPr lang="zh-CN" altLang="en-US" sz="2200" dirty="0">
                <a:solidFill>
                  <a:srgbClr val="FF0000"/>
                </a:solidFill>
                <a:latin typeface="+mn-lt"/>
                <a:ea typeface="+mn-ea"/>
                <a:sym typeface="Arial" panose="020B0604020202020204" pitchFamily="34" charset="0"/>
              </a:rPr>
              <a:t>主线</a:t>
            </a:r>
            <a:r>
              <a:rPr lang="zh-CN" altLang="en-US" sz="2200" dirty="0">
                <a:latin typeface="+mn-lt"/>
                <a:ea typeface="+mn-ea"/>
                <a:sym typeface="Arial" panose="020B0604020202020204" pitchFamily="34" charset="0"/>
              </a:rPr>
              <a:t>，即</a:t>
            </a:r>
            <a:r>
              <a:rPr lang="zh-CN" altLang="en-US" sz="2200" dirty="0">
                <a:solidFill>
                  <a:srgbClr val="FF0000"/>
                </a:solidFill>
                <a:latin typeface="+mn-lt"/>
                <a:ea typeface="+mn-ea"/>
                <a:sym typeface="Arial" panose="020B0604020202020204" pitchFamily="34" charset="0"/>
              </a:rPr>
              <a:t>第一层结构</a:t>
            </a:r>
            <a:r>
              <a:rPr lang="zh-CN" altLang="en-US" sz="2200" dirty="0">
                <a:latin typeface="+mn-lt"/>
                <a:ea typeface="+mn-ea"/>
                <a:sym typeface="Arial" panose="020B0604020202020204" pitchFamily="34" charset="0"/>
              </a:rPr>
              <a:t>。</a:t>
            </a:r>
            <a:endParaRPr lang="zh-CN" altLang="en-US" sz="2200" dirty="0">
              <a:latin typeface="+mn-lt"/>
              <a:ea typeface="+mn-ea"/>
              <a:sym typeface="Arial" panose="020B0604020202020204" pitchFamily="34" charset="0"/>
            </a:endParaRPr>
          </a:p>
          <a:p>
            <a:pPr marL="742950" lvl="1" indent="-285750" algn="l" defTabSz="0" eaLnBrk="1" hangingPunct="1">
              <a:buSzPct val="75000"/>
              <a:buChar char="u"/>
            </a:pPr>
            <a:r>
              <a:rPr lang="zh-CN" altLang="en-US" sz="2200" dirty="0">
                <a:latin typeface="+mn-lt"/>
                <a:ea typeface="+mn-ea"/>
                <a:sym typeface="Arial" panose="020B0604020202020204" pitchFamily="34" charset="0"/>
              </a:rPr>
              <a:t>随着程序层次的增加，</a:t>
            </a:r>
            <a:r>
              <a:rPr lang="en-US" altLang="zh-CN" sz="2200" dirty="0">
                <a:latin typeface="+mn-lt"/>
                <a:ea typeface="+mn-ea"/>
                <a:sym typeface="Arial" panose="020B0604020202020204" pitchFamily="34" charset="0"/>
              </a:rPr>
              <a:t>PAD</a:t>
            </a:r>
            <a:r>
              <a:rPr lang="zh-CN" altLang="en-US" sz="2200" dirty="0">
                <a:latin typeface="+mn-lt"/>
                <a:ea typeface="+mn-ea"/>
                <a:sym typeface="Arial" panose="020B0604020202020204" pitchFamily="34" charset="0"/>
              </a:rPr>
              <a:t>图逐渐向右延伸，</a:t>
            </a:r>
            <a:r>
              <a:rPr lang="zh-CN" altLang="en-US" sz="2200" dirty="0">
                <a:solidFill>
                  <a:srgbClr val="FF0000"/>
                </a:solidFill>
                <a:latin typeface="+mn-lt"/>
                <a:ea typeface="+mn-ea"/>
                <a:sym typeface="Arial" panose="020B0604020202020204" pitchFamily="34" charset="0"/>
              </a:rPr>
              <a:t>每增加一个层次</a:t>
            </a:r>
            <a:r>
              <a:rPr lang="zh-CN" altLang="en-US" sz="2200" dirty="0">
                <a:latin typeface="+mn-lt"/>
                <a:ea typeface="+mn-ea"/>
                <a:sym typeface="Arial" panose="020B0604020202020204" pitchFamily="34" charset="0"/>
              </a:rPr>
              <a:t>，图形</a:t>
            </a:r>
            <a:r>
              <a:rPr lang="zh-CN" altLang="en-US" sz="2200" dirty="0">
                <a:solidFill>
                  <a:srgbClr val="FF0000"/>
                </a:solidFill>
                <a:latin typeface="+mn-lt"/>
                <a:ea typeface="+mn-ea"/>
                <a:sym typeface="Arial" panose="020B0604020202020204" pitchFamily="34" charset="0"/>
              </a:rPr>
              <a:t>向右扩展一条竖线</a:t>
            </a:r>
            <a:r>
              <a:rPr lang="zh-CN" altLang="en-US" sz="2200" dirty="0">
                <a:latin typeface="+mn-lt"/>
                <a:ea typeface="+mn-ea"/>
                <a:sym typeface="Arial" panose="020B0604020202020204" pitchFamily="34" charset="0"/>
              </a:rPr>
              <a:t>。</a:t>
            </a:r>
            <a:endParaRPr lang="zh-CN" altLang="en-US" sz="2200" dirty="0">
              <a:latin typeface="+mn-lt"/>
              <a:ea typeface="+mn-ea"/>
              <a:sym typeface="Arial" panose="020B0604020202020204" pitchFamily="34" charset="0"/>
            </a:endParaRPr>
          </a:p>
          <a:p>
            <a:pPr marL="742950" lvl="1" indent="-285750" algn="l" defTabSz="0" eaLnBrk="1" hangingPunct="1">
              <a:buSzPct val="75000"/>
              <a:buChar char="u"/>
            </a:pPr>
            <a:r>
              <a:rPr lang="en-US" altLang="zh-CN" sz="2200" dirty="0">
                <a:latin typeface="+mn-lt"/>
                <a:ea typeface="+mn-ea"/>
                <a:sym typeface="Arial" panose="020B0604020202020204" pitchFamily="34" charset="0"/>
              </a:rPr>
              <a:t>PAD</a:t>
            </a:r>
            <a:r>
              <a:rPr lang="zh-CN" altLang="en-US" sz="2200" dirty="0">
                <a:latin typeface="+mn-lt"/>
                <a:ea typeface="+mn-ea"/>
                <a:sym typeface="Arial" panose="020B0604020202020204" pitchFamily="34" charset="0"/>
              </a:rPr>
              <a:t>图中</a:t>
            </a:r>
            <a:r>
              <a:rPr lang="zh-CN" altLang="en-US" sz="2200" dirty="0">
                <a:solidFill>
                  <a:srgbClr val="FF0000"/>
                </a:solidFill>
                <a:latin typeface="+mn-lt"/>
                <a:ea typeface="+mn-ea"/>
                <a:sym typeface="Arial" panose="020B0604020202020204" pitchFamily="34" charset="0"/>
              </a:rPr>
              <a:t>竖线的总条数</a:t>
            </a:r>
            <a:r>
              <a:rPr lang="zh-CN" altLang="en-US" sz="2200" dirty="0">
                <a:latin typeface="+mn-lt"/>
                <a:ea typeface="+mn-ea"/>
                <a:sym typeface="Arial" panose="020B0604020202020204" pitchFamily="34" charset="0"/>
              </a:rPr>
              <a:t>就是</a:t>
            </a:r>
            <a:r>
              <a:rPr lang="zh-CN" altLang="en-US" sz="2200" dirty="0">
                <a:solidFill>
                  <a:srgbClr val="FF0000"/>
                </a:solidFill>
                <a:latin typeface="+mn-lt"/>
                <a:ea typeface="+mn-ea"/>
                <a:sym typeface="Arial" panose="020B0604020202020204" pitchFamily="34" charset="0"/>
              </a:rPr>
              <a:t>程序的层次数</a:t>
            </a:r>
            <a:endParaRPr lang="zh-CN" altLang="en-US" dirty="0">
              <a:latin typeface="+mn-lt"/>
              <a:ea typeface="+mn-ea"/>
              <a:sym typeface="Arial" panose="020B0604020202020204" pitchFamily="34" charset="0"/>
            </a:endParaRPr>
          </a:p>
        </p:txBody>
      </p:sp>
      <p:pic>
        <p:nvPicPr>
          <p:cNvPr id="63493" name="Picture 4"/>
          <p:cNvPicPr>
            <a:picLocks noChangeAspect="1"/>
          </p:cNvPicPr>
          <p:nvPr/>
        </p:nvPicPr>
        <p:blipFill>
          <a:blip r:embed="rId1">
            <a:clrChange>
              <a:clrFrom>
                <a:srgbClr val="FFFFFF"/>
              </a:clrFrom>
              <a:clrTo>
                <a:srgbClr val="FFFFFF">
                  <a:alpha val="0"/>
                </a:srgbClr>
              </a:clrTo>
            </a:clrChange>
          </a:blip>
          <a:stretch>
            <a:fillRect/>
          </a:stretch>
        </p:blipFill>
        <p:spPr>
          <a:xfrm>
            <a:off x="304800" y="3048000"/>
            <a:ext cx="8280400" cy="3519488"/>
          </a:xfrm>
          <a:prstGeom prst="rect">
            <a:avLst/>
          </a:prstGeom>
          <a:noFill/>
          <a:ln w="9525">
            <a:noFill/>
          </a:ln>
        </p:spPr>
      </p:pic>
    </p:spTree>
  </p:cSld>
  <p:clrMapOvr>
    <a:masterClrMapping/>
  </p:clrMapOvr>
  <p:transition>
    <p:split orient="vert" dir="in"/>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4513" name="日期占位符 3"/>
          <p:cNvSpPr>
            <a:spLocks noGrp="1"/>
          </p:cNvSpPr>
          <p:nvPr>
            <p:ph type="dt" sz="half" idx="10"/>
          </p:nvPr>
        </p:nvSpPr>
        <p:spPr>
          <a:ln/>
        </p:spPr>
        <p:txBody>
          <a:bodyPr wrap="none" lIns="92075" tIns="46038" rIns="92075" bIns="46038" anchor="ctr"/>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fld id="{BB962C8B-B14F-4D97-AF65-F5344CB8AC3E}" type="datetime1">
              <a:rPr lang="zh-CN" altLang="en-US" sz="1400" dirty="0">
                <a:solidFill>
                  <a:schemeClr val="hlink"/>
                </a:solidFill>
              </a:rPr>
            </a:fld>
            <a:endParaRPr lang="zh-CN" altLang="en-US" sz="1400" dirty="0">
              <a:solidFill>
                <a:schemeClr val="hlink"/>
              </a:solidFill>
            </a:endParaRPr>
          </a:p>
        </p:txBody>
      </p:sp>
      <p:sp>
        <p:nvSpPr>
          <p:cNvPr id="64514" name="灯片编号占位符 4"/>
          <p:cNvSpPr>
            <a:spLocks noGrp="1"/>
          </p:cNvSpPr>
          <p:nvPr/>
        </p:nvSpPr>
        <p:spPr>
          <a:xfrm>
            <a:off x="8316913" y="6597650"/>
            <a:ext cx="1258887" cy="260350"/>
          </a:xfrm>
          <a:prstGeom prst="rect">
            <a:avLst/>
          </a:prstGeom>
          <a:noFill/>
          <a:ln w="9525">
            <a:noFill/>
          </a:ln>
        </p:spPr>
        <p:txBody>
          <a:bodyPr lIns="92075" tIns="46038" rIns="92075" bIns="46038" anchor="t"/>
          <a:p>
            <a:pPr eaLnBrk="0" hangingPunct="0"/>
            <a:fld id="{9A0DB2DC-4C9A-4742-B13C-FB6460FD3503}" type="slidenum">
              <a:rPr lang="en-US" altLang="zh-CN" dirty="0">
                <a:latin typeface="Arial" panose="020B0604020202020204" pitchFamily="34" charset="0"/>
                <a:ea typeface="宋体" panose="02010600030101010101" pitchFamily="2" charset="-122"/>
              </a:rPr>
            </a:fld>
            <a:endParaRPr lang="en-US" altLang="zh-CN" dirty="0">
              <a:latin typeface="Arial" panose="020B0604020202020204" pitchFamily="34" charset="0"/>
              <a:ea typeface="宋体" panose="02010600030101010101" pitchFamily="2" charset="-122"/>
            </a:endParaRPr>
          </a:p>
        </p:txBody>
      </p:sp>
      <p:sp>
        <p:nvSpPr>
          <p:cNvPr id="64515" name="Rectangle 2"/>
          <p:cNvSpPr>
            <a:spLocks noGrp="1"/>
          </p:cNvSpPr>
          <p:nvPr>
            <p:ph type="ctrTitle"/>
          </p:nvPr>
        </p:nvSpPr>
        <p:spPr>
          <a:xfrm>
            <a:off x="2916238" y="88900"/>
            <a:ext cx="5627687" cy="765175"/>
          </a:xfrm>
          <a:ln/>
        </p:spPr>
        <p:txBody>
          <a:bodyPr vert="horz" wrap="square" lIns="92075" tIns="46038" rIns="92075" bIns="46038" anchor="ctr"/>
          <a:p>
            <a:pPr algn="just" eaLnBrk="1" hangingPunct="1"/>
            <a:br>
              <a:rPr lang="zh-CN" altLang="en-US" b="0" dirty="0">
                <a:solidFill>
                  <a:schemeClr val="tx1"/>
                </a:solidFill>
              </a:rPr>
            </a:br>
            <a:endParaRPr lang="en-US" altLang="zh-CN" b="0" dirty="0">
              <a:solidFill>
                <a:schemeClr val="tx1"/>
              </a:solidFill>
            </a:endParaRPr>
          </a:p>
        </p:txBody>
      </p:sp>
      <p:sp>
        <p:nvSpPr>
          <p:cNvPr id="64516" name="Rectangle 3"/>
          <p:cNvSpPr>
            <a:spLocks noGrp="1"/>
          </p:cNvSpPr>
          <p:nvPr>
            <p:ph type="subTitle" idx="1"/>
          </p:nvPr>
        </p:nvSpPr>
        <p:spPr>
          <a:xfrm>
            <a:off x="2819400" y="5715000"/>
            <a:ext cx="4273550" cy="685800"/>
          </a:xfrm>
          <a:ln/>
        </p:spPr>
        <p:txBody>
          <a:bodyPr vert="horz" wrap="square" lIns="92075" tIns="46038" rIns="92075" bIns="46038" anchor="t"/>
          <a:p>
            <a:pPr marL="342900" indent="-342900" algn="l" defTabSz="0" eaLnBrk="1" hangingPunct="1">
              <a:buSzPct val="50000"/>
              <a:buFont typeface="Wingdings" panose="05000000000000000000" pitchFamily="2" charset="2"/>
            </a:pPr>
            <a:r>
              <a:rPr lang="en-US" altLang="zh-CN" sz="3600" b="1" dirty="0">
                <a:solidFill>
                  <a:schemeClr val="hlink"/>
                </a:solidFill>
                <a:latin typeface="+mn-lt"/>
                <a:ea typeface="+mn-ea"/>
                <a:cs typeface="+mn-cs"/>
                <a:sym typeface="Arial" panose="020B0604020202020204" pitchFamily="34" charset="0"/>
              </a:rPr>
              <a:t>PAD</a:t>
            </a:r>
            <a:r>
              <a:rPr lang="zh-CN" altLang="en-US" sz="3600" dirty="0">
                <a:solidFill>
                  <a:schemeClr val="hlink"/>
                </a:solidFill>
                <a:latin typeface="+mn-lt"/>
                <a:ea typeface="+mn-ea"/>
                <a:cs typeface="+mn-cs"/>
                <a:sym typeface="Arial" panose="020B0604020202020204" pitchFamily="34" charset="0"/>
              </a:rPr>
              <a:t>描述的示例</a:t>
            </a:r>
            <a:endParaRPr lang="zh-CN" altLang="en-US" dirty="0">
              <a:solidFill>
                <a:schemeClr val="hlink"/>
              </a:solidFill>
              <a:latin typeface="+mn-lt"/>
              <a:ea typeface="+mn-ea"/>
              <a:cs typeface="+mn-cs"/>
              <a:sym typeface="Arial" panose="020B0604020202020204" pitchFamily="34" charset="0"/>
            </a:endParaRPr>
          </a:p>
        </p:txBody>
      </p:sp>
      <p:pic>
        <p:nvPicPr>
          <p:cNvPr id="64517" name="Picture 4"/>
          <p:cNvPicPr>
            <a:picLocks noChangeAspect="1"/>
          </p:cNvPicPr>
          <p:nvPr/>
        </p:nvPicPr>
        <p:blipFill>
          <a:blip r:embed="rId1"/>
          <a:stretch>
            <a:fillRect/>
          </a:stretch>
        </p:blipFill>
        <p:spPr>
          <a:xfrm>
            <a:off x="684213" y="981075"/>
            <a:ext cx="7848600" cy="4710113"/>
          </a:xfrm>
          <a:prstGeom prst="rect">
            <a:avLst/>
          </a:prstGeom>
          <a:noFill/>
          <a:ln w="9525">
            <a:noFill/>
          </a:ln>
        </p:spPr>
      </p:pic>
    </p:spTree>
  </p:cSld>
  <p:clrMapOvr>
    <a:masterClrMapping/>
  </p:clrMapOvr>
  <p:transition>
    <p:strips dir="ld"/>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5537" name="日期占位符 3"/>
          <p:cNvSpPr>
            <a:spLocks noGrp="1"/>
          </p:cNvSpPr>
          <p:nvPr>
            <p:ph type="dt" sz="half" idx="10"/>
          </p:nvPr>
        </p:nvSpPr>
        <p:spPr>
          <a:ln/>
        </p:spPr>
        <p:txBody>
          <a:bodyPr wrap="none" lIns="92075" tIns="46038" rIns="92075" bIns="46038" anchor="ctr"/>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fld id="{BB962C8B-B14F-4D97-AF65-F5344CB8AC3E}" type="datetime1">
              <a:rPr lang="zh-CN" altLang="en-US" sz="1400" dirty="0">
                <a:solidFill>
                  <a:schemeClr val="hlink"/>
                </a:solidFill>
              </a:rPr>
            </a:fld>
            <a:endParaRPr lang="zh-CN" altLang="en-US" sz="1400" dirty="0">
              <a:solidFill>
                <a:schemeClr val="hlink"/>
              </a:solidFill>
            </a:endParaRPr>
          </a:p>
        </p:txBody>
      </p:sp>
      <p:sp>
        <p:nvSpPr>
          <p:cNvPr id="65538" name="灯片编号占位符 4"/>
          <p:cNvSpPr>
            <a:spLocks noGrp="1"/>
          </p:cNvSpPr>
          <p:nvPr/>
        </p:nvSpPr>
        <p:spPr>
          <a:xfrm>
            <a:off x="8316913" y="6597650"/>
            <a:ext cx="1258887" cy="260350"/>
          </a:xfrm>
          <a:prstGeom prst="rect">
            <a:avLst/>
          </a:prstGeom>
          <a:noFill/>
          <a:ln w="9525">
            <a:noFill/>
          </a:ln>
        </p:spPr>
        <p:txBody>
          <a:bodyPr lIns="92075" tIns="46038" rIns="92075" bIns="46038" anchor="t"/>
          <a:p>
            <a:pPr eaLnBrk="0" hangingPunct="0"/>
            <a:fld id="{9A0DB2DC-4C9A-4742-B13C-FB6460FD3503}" type="slidenum">
              <a:rPr lang="en-US" altLang="zh-CN" dirty="0">
                <a:latin typeface="Arial" panose="020B0604020202020204" pitchFamily="34" charset="0"/>
                <a:ea typeface="宋体" panose="02010600030101010101" pitchFamily="2" charset="-122"/>
              </a:rPr>
            </a:fld>
            <a:endParaRPr lang="en-US" altLang="zh-CN" dirty="0">
              <a:latin typeface="Arial" panose="020B0604020202020204" pitchFamily="34" charset="0"/>
              <a:ea typeface="宋体" panose="02010600030101010101" pitchFamily="2" charset="-122"/>
            </a:endParaRPr>
          </a:p>
        </p:txBody>
      </p:sp>
      <p:sp>
        <p:nvSpPr>
          <p:cNvPr id="65539" name="Rectangle 2"/>
          <p:cNvSpPr>
            <a:spLocks noGrp="1"/>
          </p:cNvSpPr>
          <p:nvPr>
            <p:ph type="ctrTitle"/>
          </p:nvPr>
        </p:nvSpPr>
        <p:spPr>
          <a:xfrm>
            <a:off x="3359150" y="88900"/>
            <a:ext cx="5184775" cy="765175"/>
          </a:xfrm>
          <a:ln/>
        </p:spPr>
        <p:txBody>
          <a:bodyPr vert="horz" wrap="square" lIns="92075" tIns="46038" rIns="92075" bIns="46038" anchor="ctr"/>
          <a:p>
            <a:pPr eaLnBrk="1" hangingPunct="1"/>
            <a:r>
              <a:rPr lang="en-US" altLang="zh-CN" sz="3200" b="0" dirty="0">
                <a:solidFill>
                  <a:schemeClr val="accent2"/>
                </a:solidFill>
                <a:latin typeface="Times New Roman" panose="02020603050405020304" pitchFamily="18" charset="0"/>
                <a:sym typeface="Times New Roman" panose="02020603050405020304" pitchFamily="18" charset="0"/>
              </a:rPr>
              <a:t>PAD</a:t>
            </a:r>
            <a:r>
              <a:rPr lang="zh-CN" altLang="en-US" sz="3200" b="0" dirty="0">
                <a:solidFill>
                  <a:schemeClr val="accent2"/>
                </a:solidFill>
                <a:latin typeface="Times New Roman" panose="02020603050405020304" pitchFamily="18" charset="0"/>
                <a:sym typeface="Times New Roman" panose="02020603050405020304" pitchFamily="18" charset="0"/>
              </a:rPr>
              <a:t>的特点</a:t>
            </a:r>
            <a:endParaRPr lang="zh-CN" altLang="en-US" dirty="0"/>
          </a:p>
        </p:txBody>
      </p:sp>
      <p:sp>
        <p:nvSpPr>
          <p:cNvPr id="65540" name="Rectangle 3"/>
          <p:cNvSpPr>
            <a:spLocks noGrp="1"/>
          </p:cNvSpPr>
          <p:nvPr>
            <p:ph type="subTitle" idx="1"/>
          </p:nvPr>
        </p:nvSpPr>
        <p:spPr>
          <a:xfrm>
            <a:off x="838200" y="1143000"/>
            <a:ext cx="7354888" cy="4960938"/>
          </a:xfrm>
          <a:ln/>
        </p:spPr>
        <p:txBody>
          <a:bodyPr vert="horz" wrap="square" lIns="92075" tIns="46038" rIns="92075" bIns="46038" anchor="t"/>
          <a:p>
            <a:pPr marL="342900" indent="-342900" algn="l" defTabSz="0" eaLnBrk="1" hangingPunct="1">
              <a:buSzPct val="50000"/>
              <a:buChar char="n"/>
            </a:pPr>
            <a:r>
              <a:rPr lang="en-US" altLang="zh-CN" dirty="0">
                <a:solidFill>
                  <a:srgbClr val="FF0000"/>
                </a:solidFill>
                <a:latin typeface="+mn-lt"/>
                <a:ea typeface="+mn-ea"/>
                <a:cs typeface="+mn-cs"/>
                <a:sym typeface="Arial" panose="020B0604020202020204" pitchFamily="34" charset="0"/>
              </a:rPr>
              <a:t>PAD</a:t>
            </a:r>
            <a:r>
              <a:rPr lang="zh-CN" altLang="en-US" dirty="0">
                <a:solidFill>
                  <a:srgbClr val="FF0000"/>
                </a:solidFill>
                <a:latin typeface="+mn-lt"/>
                <a:ea typeface="+mn-ea"/>
                <a:cs typeface="+mn-cs"/>
                <a:sym typeface="Arial" panose="020B0604020202020204" pitchFamily="34" charset="0"/>
              </a:rPr>
              <a:t>图是二维树形结构的图形</a:t>
            </a:r>
            <a:r>
              <a:rPr lang="zh-CN" altLang="en-US" dirty="0">
                <a:latin typeface="+mn-lt"/>
                <a:ea typeface="+mn-ea"/>
                <a:cs typeface="+mn-cs"/>
                <a:sym typeface="Arial" panose="020B0604020202020204" pitchFamily="34" charset="0"/>
              </a:rPr>
              <a:t>，程序从图中</a:t>
            </a:r>
            <a:r>
              <a:rPr lang="zh-CN" altLang="en-US" dirty="0">
                <a:solidFill>
                  <a:srgbClr val="FF0000"/>
                </a:solidFill>
                <a:latin typeface="+mn-lt"/>
                <a:ea typeface="+mn-ea"/>
                <a:cs typeface="+mn-cs"/>
                <a:sym typeface="Arial" panose="020B0604020202020204" pitchFamily="34" charset="0"/>
              </a:rPr>
              <a:t>最左竖线上端</a:t>
            </a:r>
            <a:r>
              <a:rPr lang="zh-CN" altLang="en-US" dirty="0">
                <a:latin typeface="+mn-lt"/>
                <a:ea typeface="+mn-ea"/>
                <a:cs typeface="+mn-cs"/>
                <a:sym typeface="Arial" panose="020B0604020202020204" pitchFamily="34" charset="0"/>
              </a:rPr>
              <a:t>的结点开始执行，</a:t>
            </a:r>
            <a:r>
              <a:rPr lang="zh-CN" altLang="en-US" dirty="0">
                <a:solidFill>
                  <a:srgbClr val="FF0000"/>
                </a:solidFill>
                <a:latin typeface="+mn-lt"/>
                <a:ea typeface="+mn-ea"/>
                <a:cs typeface="+mn-cs"/>
                <a:sym typeface="Arial" panose="020B0604020202020204" pitchFamily="34" charset="0"/>
              </a:rPr>
              <a:t>自上而下</a:t>
            </a:r>
            <a:r>
              <a:rPr lang="zh-CN" altLang="en-US" dirty="0">
                <a:latin typeface="+mn-lt"/>
                <a:ea typeface="+mn-ea"/>
                <a:cs typeface="+mn-cs"/>
                <a:sym typeface="Arial" panose="020B0604020202020204" pitchFamily="34" charset="0"/>
              </a:rPr>
              <a:t>、</a:t>
            </a:r>
            <a:r>
              <a:rPr lang="zh-CN" altLang="en-US" dirty="0">
                <a:solidFill>
                  <a:srgbClr val="FF0000"/>
                </a:solidFill>
                <a:latin typeface="+mn-lt"/>
                <a:ea typeface="+mn-ea"/>
                <a:cs typeface="+mn-cs"/>
                <a:sym typeface="Arial" panose="020B0604020202020204" pitchFamily="34" charset="0"/>
              </a:rPr>
              <a:t>从左向右</a:t>
            </a:r>
            <a:r>
              <a:rPr lang="zh-CN" altLang="en-US" dirty="0">
                <a:latin typeface="+mn-lt"/>
                <a:ea typeface="+mn-ea"/>
                <a:cs typeface="+mn-cs"/>
                <a:sym typeface="Arial" panose="020B0604020202020204" pitchFamily="34" charset="0"/>
              </a:rPr>
              <a:t>顺序执行，</a:t>
            </a:r>
            <a:r>
              <a:rPr lang="zh-CN" altLang="en-US" dirty="0">
                <a:solidFill>
                  <a:srgbClr val="FF0000"/>
                </a:solidFill>
                <a:latin typeface="+mn-lt"/>
                <a:ea typeface="+mn-ea"/>
                <a:cs typeface="+mn-cs"/>
                <a:sym typeface="Arial" panose="020B0604020202020204" pitchFamily="34" charset="0"/>
              </a:rPr>
              <a:t>遍历所有结点</a:t>
            </a:r>
            <a:r>
              <a:rPr lang="zh-CN" altLang="en-US" dirty="0">
                <a:latin typeface="+mn-lt"/>
                <a:ea typeface="+mn-ea"/>
                <a:cs typeface="+mn-cs"/>
                <a:sym typeface="Arial" panose="020B0604020202020204" pitchFamily="34" charset="0"/>
              </a:rPr>
              <a:t> </a:t>
            </a:r>
            <a:endParaRPr lang="zh-CN" altLang="en-US" dirty="0">
              <a:latin typeface="+mn-lt"/>
              <a:ea typeface="+mn-ea"/>
              <a:cs typeface="+mn-cs"/>
              <a:sym typeface="Arial" panose="020B0604020202020204" pitchFamily="34" charset="0"/>
            </a:endParaRPr>
          </a:p>
          <a:p>
            <a:pPr marL="342900" indent="-342900" algn="l" defTabSz="0" eaLnBrk="1" hangingPunct="1">
              <a:buSzPct val="50000"/>
              <a:buChar char="n"/>
            </a:pPr>
            <a:r>
              <a:rPr lang="zh-CN" altLang="en-US" dirty="0">
                <a:latin typeface="+mn-lt"/>
                <a:ea typeface="+mn-ea"/>
                <a:cs typeface="+mn-cs"/>
                <a:sym typeface="Arial" panose="020B0604020202020204" pitchFamily="34" charset="0"/>
              </a:rPr>
              <a:t>用</a:t>
            </a:r>
            <a:r>
              <a:rPr lang="en-US" altLang="zh-CN" dirty="0">
                <a:latin typeface="+mn-lt"/>
                <a:ea typeface="+mn-ea"/>
                <a:cs typeface="+mn-cs"/>
                <a:sym typeface="Arial" panose="020B0604020202020204" pitchFamily="34" charset="0"/>
              </a:rPr>
              <a:t>PAD</a:t>
            </a:r>
            <a:r>
              <a:rPr lang="zh-CN" altLang="en-US" dirty="0">
                <a:latin typeface="+mn-lt"/>
                <a:ea typeface="+mn-ea"/>
                <a:cs typeface="+mn-cs"/>
                <a:sym typeface="Arial" panose="020B0604020202020204" pitchFamily="34" charset="0"/>
              </a:rPr>
              <a:t>图表现程序逻辑，</a:t>
            </a:r>
            <a:r>
              <a:rPr lang="zh-CN" altLang="en-US" dirty="0">
                <a:solidFill>
                  <a:srgbClr val="FF0000"/>
                </a:solidFill>
                <a:latin typeface="+mn-lt"/>
                <a:ea typeface="+mn-ea"/>
                <a:cs typeface="+mn-cs"/>
                <a:sym typeface="Arial" panose="020B0604020202020204" pitchFamily="34" charset="0"/>
              </a:rPr>
              <a:t>结构清晰</a:t>
            </a:r>
            <a:r>
              <a:rPr lang="zh-CN" altLang="en-US" dirty="0">
                <a:latin typeface="+mn-lt"/>
                <a:ea typeface="+mn-ea"/>
                <a:cs typeface="+mn-cs"/>
                <a:sym typeface="Arial" panose="020B0604020202020204" pitchFamily="34" charset="0"/>
              </a:rPr>
              <a:t>，易读、易懂 </a:t>
            </a:r>
            <a:endParaRPr lang="zh-CN" altLang="en-US" dirty="0">
              <a:latin typeface="+mn-lt"/>
              <a:ea typeface="+mn-ea"/>
              <a:cs typeface="+mn-cs"/>
              <a:sym typeface="Arial" panose="020B0604020202020204" pitchFamily="34" charset="0"/>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6561" name="日期占位符 3"/>
          <p:cNvSpPr>
            <a:spLocks noGrp="1"/>
          </p:cNvSpPr>
          <p:nvPr>
            <p:ph type="dt" sz="half" idx="10"/>
          </p:nvPr>
        </p:nvSpPr>
        <p:spPr>
          <a:ln/>
        </p:spPr>
        <p:txBody>
          <a:bodyPr wrap="none" lIns="92075" tIns="46038" rIns="92075" bIns="46038" anchor="ctr"/>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fld id="{BB962C8B-B14F-4D97-AF65-F5344CB8AC3E}" type="datetime1">
              <a:rPr lang="zh-CN" altLang="en-US" sz="1400" dirty="0">
                <a:solidFill>
                  <a:schemeClr val="hlink"/>
                </a:solidFill>
              </a:rPr>
            </a:fld>
            <a:endParaRPr lang="zh-CN" altLang="en-US" sz="1400" dirty="0">
              <a:solidFill>
                <a:schemeClr val="hlink"/>
              </a:solidFill>
            </a:endParaRPr>
          </a:p>
        </p:txBody>
      </p:sp>
      <p:sp>
        <p:nvSpPr>
          <p:cNvPr id="66562" name="标题 1"/>
          <p:cNvSpPr>
            <a:spLocks noGrp="1"/>
          </p:cNvSpPr>
          <p:nvPr>
            <p:ph type="ctrTitle"/>
          </p:nvPr>
        </p:nvSpPr>
        <p:spPr>
          <a:xfrm>
            <a:off x="2916238" y="88900"/>
            <a:ext cx="5627687" cy="765175"/>
          </a:xfrm>
          <a:ln/>
        </p:spPr>
        <p:txBody>
          <a:bodyPr vert="horz" wrap="square" lIns="92075" tIns="46038" rIns="92075" bIns="46038" anchor="ctr"/>
          <a:p>
            <a:pPr eaLnBrk="1" hangingPunct="1"/>
            <a:r>
              <a:rPr lang="zh-CN" altLang="en-US" dirty="0"/>
              <a:t>课堂测试</a:t>
            </a:r>
            <a:endParaRPr lang="zh-CN" altLang="en-US" dirty="0"/>
          </a:p>
        </p:txBody>
      </p:sp>
      <p:sp>
        <p:nvSpPr>
          <p:cNvPr id="66563" name="内容占位符 2"/>
          <p:cNvSpPr>
            <a:spLocks noGrp="1"/>
          </p:cNvSpPr>
          <p:nvPr>
            <p:ph type="subTitle" idx="1"/>
          </p:nvPr>
        </p:nvSpPr>
        <p:spPr>
          <a:xfrm>
            <a:off x="468313" y="1052513"/>
            <a:ext cx="8229600" cy="5073650"/>
          </a:xfrm>
          <a:ln/>
        </p:spPr>
        <p:txBody>
          <a:bodyPr vert="horz" wrap="square" lIns="92075" tIns="46038" rIns="92075" bIns="46038" anchor="t"/>
          <a:p>
            <a:pPr marL="342900" indent="-342900" algn="l" defTabSz="0" eaLnBrk="1" hangingPunct="1">
              <a:buSzPct val="50000"/>
              <a:buChar char="n"/>
            </a:pPr>
            <a:r>
              <a:rPr lang="zh-CN" altLang="en-US" dirty="0">
                <a:latin typeface="+mn-lt"/>
                <a:ea typeface="+mn-ea"/>
                <a:cs typeface="+mn-cs"/>
                <a:sym typeface="Arial" panose="020B0604020202020204" pitchFamily="34" charset="0"/>
              </a:rPr>
              <a:t>根据下图所示程序流程图，绘制等价</a:t>
            </a:r>
            <a:r>
              <a:rPr lang="en-US" altLang="zh-CN" dirty="0">
                <a:latin typeface="+mn-lt"/>
                <a:ea typeface="+mn-ea"/>
                <a:cs typeface="+mn-cs"/>
                <a:sym typeface="Arial" panose="020B0604020202020204" pitchFamily="34" charset="0"/>
              </a:rPr>
              <a:t>NS</a:t>
            </a:r>
            <a:r>
              <a:rPr lang="zh-CN" altLang="en-US" dirty="0">
                <a:latin typeface="+mn-lt"/>
                <a:ea typeface="+mn-ea"/>
                <a:cs typeface="+mn-cs"/>
                <a:sym typeface="Arial" panose="020B0604020202020204" pitchFamily="34" charset="0"/>
              </a:rPr>
              <a:t>盒图 </a:t>
            </a:r>
            <a:r>
              <a:rPr lang="en-US" altLang="zh-CN" dirty="0">
                <a:latin typeface="+mn-lt"/>
                <a:ea typeface="+mn-ea"/>
                <a:cs typeface="+mn-cs"/>
                <a:sym typeface="Arial" panose="020B0604020202020204" pitchFamily="34" charset="0"/>
              </a:rPr>
              <a:t>,PAD</a:t>
            </a:r>
            <a:r>
              <a:rPr lang="zh-CN" altLang="en-US" dirty="0">
                <a:latin typeface="+mn-lt"/>
                <a:ea typeface="+mn-ea"/>
                <a:cs typeface="+mn-cs"/>
                <a:sym typeface="Arial" panose="020B0604020202020204" pitchFamily="34" charset="0"/>
              </a:rPr>
              <a:t>图</a:t>
            </a:r>
            <a:endParaRPr lang="zh-CN" altLang="en-US" dirty="0">
              <a:latin typeface="+mn-lt"/>
              <a:ea typeface="+mn-ea"/>
              <a:cs typeface="+mn-cs"/>
              <a:sym typeface="Arial" panose="020B0604020202020204" pitchFamily="34" charset="0"/>
            </a:endParaRPr>
          </a:p>
        </p:txBody>
      </p:sp>
      <p:sp>
        <p:nvSpPr>
          <p:cNvPr id="66564" name="灯片编号占位符 4"/>
          <p:cNvSpPr>
            <a:spLocks noGrp="1"/>
          </p:cNvSpPr>
          <p:nvPr/>
        </p:nvSpPr>
        <p:spPr>
          <a:xfrm>
            <a:off x="8316913" y="6597650"/>
            <a:ext cx="1258887" cy="260350"/>
          </a:xfrm>
          <a:prstGeom prst="rect">
            <a:avLst/>
          </a:prstGeom>
          <a:noFill/>
          <a:ln w="9525">
            <a:noFill/>
          </a:ln>
        </p:spPr>
        <p:txBody>
          <a:bodyPr lIns="92075" tIns="46038" rIns="92075" bIns="46038" anchor="t"/>
          <a:p>
            <a:pPr eaLnBrk="0" hangingPunct="0"/>
            <a:fld id="{9A0DB2DC-4C9A-4742-B13C-FB6460FD3503}" type="slidenum">
              <a:rPr lang="en-US" altLang="zh-CN" dirty="0">
                <a:latin typeface="Arial" panose="020B0604020202020204" pitchFamily="34" charset="0"/>
                <a:ea typeface="宋体" panose="02010600030101010101" pitchFamily="2" charset="-122"/>
              </a:rPr>
            </a:fld>
            <a:endParaRPr lang="en-US" altLang="zh-CN" dirty="0">
              <a:latin typeface="Arial" panose="020B0604020202020204" pitchFamily="34" charset="0"/>
              <a:ea typeface="宋体" panose="02010600030101010101" pitchFamily="2" charset="-122"/>
            </a:endParaRPr>
          </a:p>
        </p:txBody>
      </p:sp>
      <p:pic>
        <p:nvPicPr>
          <p:cNvPr id="66565" name="Picture 2"/>
          <p:cNvPicPr>
            <a:picLocks noChangeAspect="1"/>
          </p:cNvPicPr>
          <p:nvPr/>
        </p:nvPicPr>
        <p:blipFill>
          <a:blip r:embed="rId1">
            <a:clrChange>
              <a:clrFrom>
                <a:srgbClr val="FFFFFF"/>
              </a:clrFrom>
              <a:clrTo>
                <a:srgbClr val="FFFFFF">
                  <a:alpha val="0"/>
                </a:srgbClr>
              </a:clrTo>
            </a:clrChange>
          </a:blip>
          <a:stretch>
            <a:fillRect/>
          </a:stretch>
        </p:blipFill>
        <p:spPr>
          <a:xfrm>
            <a:off x="2057400" y="1828800"/>
            <a:ext cx="4229100" cy="4638675"/>
          </a:xfrm>
          <a:prstGeom prst="rect">
            <a:avLst/>
          </a:prstGeom>
          <a:noFill/>
          <a:ln w="9525">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7585" name="日期占位符 3"/>
          <p:cNvSpPr>
            <a:spLocks noGrp="1"/>
          </p:cNvSpPr>
          <p:nvPr>
            <p:ph type="dt" sz="half" idx="10"/>
          </p:nvPr>
        </p:nvSpPr>
        <p:spPr>
          <a:ln/>
        </p:spPr>
        <p:txBody>
          <a:bodyPr wrap="none" lIns="92075" tIns="46038" rIns="92075" bIns="46038" anchor="ctr"/>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fld id="{BB962C8B-B14F-4D97-AF65-F5344CB8AC3E}" type="datetime1">
              <a:rPr lang="zh-CN" altLang="en-US" sz="1400" dirty="0">
                <a:solidFill>
                  <a:schemeClr val="hlink"/>
                </a:solidFill>
              </a:rPr>
            </a:fld>
            <a:endParaRPr lang="zh-CN" altLang="en-US" sz="1400" dirty="0">
              <a:solidFill>
                <a:schemeClr val="hlink"/>
              </a:solidFill>
            </a:endParaRPr>
          </a:p>
        </p:txBody>
      </p:sp>
      <p:sp>
        <p:nvSpPr>
          <p:cNvPr id="67586" name="标题 1"/>
          <p:cNvSpPr>
            <a:spLocks noGrp="1"/>
          </p:cNvSpPr>
          <p:nvPr>
            <p:ph type="ctrTitle"/>
          </p:nvPr>
        </p:nvSpPr>
        <p:spPr>
          <a:xfrm>
            <a:off x="2916238" y="88900"/>
            <a:ext cx="5627687" cy="765175"/>
          </a:xfrm>
          <a:ln/>
        </p:spPr>
        <p:txBody>
          <a:bodyPr vert="horz" wrap="square" lIns="92075" tIns="46038" rIns="92075" bIns="46038" anchor="ctr"/>
          <a:p>
            <a:pPr eaLnBrk="1" hangingPunct="1"/>
            <a:r>
              <a:rPr lang="zh-CN" altLang="en-US" dirty="0"/>
              <a:t>课堂测试</a:t>
            </a:r>
            <a:endParaRPr lang="zh-CN" altLang="en-US" dirty="0"/>
          </a:p>
        </p:txBody>
      </p:sp>
      <p:sp>
        <p:nvSpPr>
          <p:cNvPr id="67587" name="灯片编号占位符 4"/>
          <p:cNvSpPr>
            <a:spLocks noGrp="1"/>
          </p:cNvSpPr>
          <p:nvPr/>
        </p:nvSpPr>
        <p:spPr>
          <a:xfrm>
            <a:off x="8316913" y="6597650"/>
            <a:ext cx="1258887" cy="260350"/>
          </a:xfrm>
          <a:prstGeom prst="rect">
            <a:avLst/>
          </a:prstGeom>
          <a:noFill/>
          <a:ln w="9525">
            <a:noFill/>
          </a:ln>
        </p:spPr>
        <p:txBody>
          <a:bodyPr lIns="92075" tIns="46038" rIns="92075" bIns="46038" anchor="t"/>
          <a:p>
            <a:pPr eaLnBrk="0" hangingPunct="0"/>
            <a:fld id="{9A0DB2DC-4C9A-4742-B13C-FB6460FD3503}" type="slidenum">
              <a:rPr lang="en-US" altLang="zh-CN" dirty="0">
                <a:latin typeface="Arial" panose="020B0604020202020204" pitchFamily="34" charset="0"/>
                <a:ea typeface="宋体" panose="02010600030101010101" pitchFamily="2" charset="-122"/>
              </a:rPr>
            </a:fld>
            <a:endParaRPr lang="en-US" altLang="zh-CN" dirty="0">
              <a:latin typeface="Arial" panose="020B0604020202020204" pitchFamily="34" charset="0"/>
              <a:ea typeface="宋体" panose="02010600030101010101" pitchFamily="2" charset="-122"/>
            </a:endParaRPr>
          </a:p>
        </p:txBody>
      </p:sp>
      <p:pic>
        <p:nvPicPr>
          <p:cNvPr id="67588" name="Picture 2"/>
          <p:cNvPicPr>
            <a:picLocks noChangeAspect="1"/>
          </p:cNvPicPr>
          <p:nvPr/>
        </p:nvPicPr>
        <p:blipFill>
          <a:blip r:embed="rId1">
            <a:clrChange>
              <a:clrFrom>
                <a:srgbClr val="FFFFFF"/>
              </a:clrFrom>
              <a:clrTo>
                <a:srgbClr val="FFFFFF">
                  <a:alpha val="0"/>
                </a:srgbClr>
              </a:clrTo>
            </a:clrChange>
          </a:blip>
          <a:stretch>
            <a:fillRect/>
          </a:stretch>
        </p:blipFill>
        <p:spPr>
          <a:xfrm>
            <a:off x="0" y="838200"/>
            <a:ext cx="3743325" cy="3505200"/>
          </a:xfrm>
          <a:prstGeom prst="rect">
            <a:avLst/>
          </a:prstGeom>
          <a:noFill/>
          <a:ln w="9525">
            <a:noFill/>
          </a:ln>
        </p:spPr>
      </p:pic>
      <p:sp>
        <p:nvSpPr>
          <p:cNvPr id="67589" name="Rectangle 14"/>
          <p:cNvSpPr/>
          <p:nvPr/>
        </p:nvSpPr>
        <p:spPr>
          <a:xfrm>
            <a:off x="0" y="0"/>
            <a:ext cx="9144000" cy="0"/>
          </a:xfrm>
          <a:prstGeom prst="rect">
            <a:avLst/>
          </a:prstGeom>
          <a:noFill/>
          <a:ln w="9525">
            <a:noFill/>
          </a:ln>
        </p:spPr>
        <p:txBody>
          <a:bodyPr wrap="none" anchor="ctr">
            <a:spAutoFit/>
          </a:bodyPr>
          <a:p>
            <a:pPr eaLnBrk="0" hangingPunct="0"/>
            <a:endParaRPr lang="zh-CN" altLang="zh-CN" dirty="0">
              <a:solidFill>
                <a:srgbClr val="000000"/>
              </a:solidFill>
              <a:latin typeface="Arial" panose="020B0604020202020204" pitchFamily="34" charset="0"/>
              <a:ea typeface="黑体" panose="02010609060101010101" pitchFamily="49" charset="-122"/>
              <a:sym typeface="Arial" panose="020B0604020202020204" pitchFamily="34" charset="0"/>
            </a:endParaRPr>
          </a:p>
        </p:txBody>
      </p:sp>
      <p:sp>
        <p:nvSpPr>
          <p:cNvPr id="67590" name="AutoShape 13"/>
          <p:cNvSpPr>
            <a:spLocks noChangeAspect="1" noTextEdit="1"/>
          </p:cNvSpPr>
          <p:nvPr/>
        </p:nvSpPr>
        <p:spPr>
          <a:xfrm>
            <a:off x="3235325" y="2819400"/>
            <a:ext cx="5908675" cy="4267200"/>
          </a:xfrm>
          <a:prstGeom prst="rect">
            <a:avLst/>
          </a:prstGeom>
          <a:noFill/>
          <a:ln w="9525">
            <a:noFill/>
          </a:ln>
        </p:spPr>
        <p:txBody>
          <a:bodyPr anchor="t"/>
          <a:p>
            <a:pPr eaLnBrk="0" hangingPunct="0"/>
            <a:endParaRPr lang="zh-CN" altLang="en-US">
              <a:latin typeface="Arial" panose="020B0604020202020204" pitchFamily="34" charset="0"/>
              <a:ea typeface="宋体" panose="02010600030101010101" pitchFamily="2" charset="-122"/>
            </a:endParaRPr>
          </a:p>
        </p:txBody>
      </p:sp>
      <p:grpSp>
        <p:nvGrpSpPr>
          <p:cNvPr id="67591" name="组合 2"/>
          <p:cNvGrpSpPr/>
          <p:nvPr/>
        </p:nvGrpSpPr>
        <p:grpSpPr>
          <a:xfrm>
            <a:off x="4051300" y="3778250"/>
            <a:ext cx="4730750" cy="2390775"/>
            <a:chOff x="0" y="0"/>
            <a:chExt cx="4729513" cy="2390486"/>
          </a:xfrm>
        </p:grpSpPr>
        <p:sp>
          <p:nvSpPr>
            <p:cNvPr id="67592" name="Text Box 12"/>
            <p:cNvSpPr/>
            <p:nvPr/>
          </p:nvSpPr>
          <p:spPr>
            <a:xfrm>
              <a:off x="0" y="341678"/>
              <a:ext cx="1575246" cy="512516"/>
            </a:xfrm>
            <a:prstGeom prst="rect">
              <a:avLst/>
            </a:prstGeom>
            <a:noFill/>
            <a:ln w="9525" cap="flat" cmpd="sng">
              <a:solidFill>
                <a:srgbClr val="000000"/>
              </a:solidFill>
              <a:prstDash val="solid"/>
              <a:bevel/>
              <a:headEnd type="none" w="med" len="med"/>
              <a:tailEnd type="none" w="med" len="med"/>
            </a:ln>
          </p:spPr>
          <p:txBody>
            <a:bodyPr anchor="ctr" anchorCtr="1"/>
            <a:p>
              <a:pPr algn="ctr"/>
              <a:r>
                <a:rPr lang="en-US" altLang="zh-CN" sz="2000" b="1" i="1" dirty="0">
                  <a:latin typeface="Times New Roman" panose="02020603050405020304" pitchFamily="18" charset="0"/>
                  <a:ea typeface="宋体" panose="02010600030101010101" pitchFamily="2" charset="-122"/>
                  <a:sym typeface="Times New Roman" panose="02020603050405020304" pitchFamily="18" charset="0"/>
                </a:rPr>
                <a:t>While  P</a:t>
              </a:r>
              <a:endParaRPr lang="en-US" altLang="zh-CN" sz="2000" b="1" i="1" dirty="0">
                <a:latin typeface="Arial" panose="020B0604020202020204" pitchFamily="34" charset="0"/>
                <a:ea typeface="宋体" panose="02010600030101010101" pitchFamily="2" charset="-122"/>
                <a:sym typeface="宋体" panose="02010600030101010101" pitchFamily="2" charset="-122"/>
              </a:endParaRPr>
            </a:p>
          </p:txBody>
        </p:sp>
        <p:sp>
          <p:nvSpPr>
            <p:cNvPr id="67593" name="Text Box 11"/>
            <p:cNvSpPr/>
            <p:nvPr/>
          </p:nvSpPr>
          <p:spPr>
            <a:xfrm>
              <a:off x="1969058" y="341678"/>
              <a:ext cx="1378969" cy="512516"/>
            </a:xfrm>
            <a:prstGeom prst="rect">
              <a:avLst/>
            </a:prstGeom>
            <a:noFill/>
            <a:ln w="9525" cap="flat" cmpd="sng">
              <a:solidFill>
                <a:srgbClr val="000000"/>
              </a:solidFill>
              <a:prstDash val="solid"/>
              <a:bevel/>
              <a:headEnd type="none" w="med" len="med"/>
              <a:tailEnd type="none" w="med" len="med"/>
            </a:ln>
          </p:spPr>
          <p:txBody>
            <a:bodyPr anchor="ctr" anchorCtr="1"/>
            <a:p>
              <a:pPr algn="ctr"/>
              <a:r>
                <a:rPr lang="en-US" altLang="zh-CN" sz="2000" b="1" i="1" dirty="0">
                  <a:latin typeface="Times New Roman" panose="02020603050405020304" pitchFamily="18" charset="0"/>
                  <a:ea typeface="宋体" panose="02010600030101010101" pitchFamily="2" charset="-122"/>
                  <a:sym typeface="Times New Roman" panose="02020603050405020304" pitchFamily="18" charset="0"/>
                </a:rPr>
                <a:t>A</a:t>
              </a:r>
              <a:endParaRPr lang="en-US" altLang="zh-CN" sz="2000" b="1" i="1" dirty="0">
                <a:latin typeface="Arial" panose="020B0604020202020204" pitchFamily="34" charset="0"/>
                <a:ea typeface="宋体" panose="02010600030101010101" pitchFamily="2" charset="-122"/>
                <a:sym typeface="宋体" panose="02010600030101010101" pitchFamily="2" charset="-122"/>
              </a:endParaRPr>
            </a:p>
          </p:txBody>
        </p:sp>
        <p:sp>
          <p:nvSpPr>
            <p:cNvPr id="67594" name="Text Box 10"/>
            <p:cNvSpPr/>
            <p:nvPr/>
          </p:nvSpPr>
          <p:spPr>
            <a:xfrm>
              <a:off x="3545562" y="1365454"/>
              <a:ext cx="1183951" cy="511260"/>
            </a:xfrm>
            <a:prstGeom prst="rect">
              <a:avLst/>
            </a:prstGeom>
            <a:noFill/>
            <a:ln w="9525" cap="flat" cmpd="sng">
              <a:solidFill>
                <a:srgbClr val="000000"/>
              </a:solidFill>
              <a:prstDash val="solid"/>
              <a:bevel/>
              <a:headEnd type="none" w="med" len="med"/>
              <a:tailEnd type="none" w="med" len="med"/>
            </a:ln>
          </p:spPr>
          <p:txBody>
            <a:bodyPr anchor="ctr" anchorCtr="1"/>
            <a:p>
              <a:pPr algn="ctr"/>
              <a:r>
                <a:rPr lang="en-US" altLang="zh-CN" sz="2000" b="1" i="1" dirty="0">
                  <a:latin typeface="Times New Roman" panose="02020603050405020304" pitchFamily="18" charset="0"/>
                  <a:ea typeface="宋体" panose="02010600030101010101" pitchFamily="2" charset="-122"/>
                  <a:sym typeface="Times New Roman" panose="02020603050405020304" pitchFamily="18" charset="0"/>
                </a:rPr>
                <a:t>B</a:t>
              </a:r>
              <a:endParaRPr lang="en-US" altLang="zh-CN" sz="2000" b="1" i="1" dirty="0">
                <a:latin typeface="Arial" panose="020B0604020202020204" pitchFamily="34" charset="0"/>
                <a:ea typeface="宋体" panose="02010600030101010101" pitchFamily="2" charset="-122"/>
                <a:sym typeface="宋体" panose="02010600030101010101" pitchFamily="2" charset="-122"/>
              </a:endParaRPr>
            </a:p>
          </p:txBody>
        </p:sp>
        <p:sp>
          <p:nvSpPr>
            <p:cNvPr id="67595" name="Text Box 9"/>
            <p:cNvSpPr/>
            <p:nvPr/>
          </p:nvSpPr>
          <p:spPr>
            <a:xfrm>
              <a:off x="1969058" y="1365454"/>
              <a:ext cx="1378969" cy="512516"/>
            </a:xfrm>
            <a:prstGeom prst="rect">
              <a:avLst/>
            </a:prstGeom>
            <a:noFill/>
            <a:ln w="9525" cap="flat" cmpd="sng">
              <a:solidFill>
                <a:srgbClr val="000000"/>
              </a:solidFill>
              <a:prstDash val="solid"/>
              <a:bevel/>
              <a:headEnd type="none" w="med" len="med"/>
              <a:tailEnd type="none" w="med" len="med"/>
            </a:ln>
          </p:spPr>
          <p:txBody>
            <a:bodyPr anchor="ctr" anchorCtr="1"/>
            <a:p>
              <a:pPr algn="ctr"/>
              <a:r>
                <a:rPr lang="en-US" altLang="zh-CN" sz="2000" b="1" i="1" dirty="0">
                  <a:latin typeface="Times New Roman" panose="02020603050405020304" pitchFamily="18" charset="0"/>
                  <a:ea typeface="宋体" panose="02010600030101010101" pitchFamily="2" charset="-122"/>
                  <a:sym typeface="Times New Roman" panose="02020603050405020304" pitchFamily="18" charset="0"/>
                </a:rPr>
                <a:t>Until  Q</a:t>
              </a:r>
              <a:endParaRPr lang="en-US" altLang="zh-CN" sz="2000" b="1" i="1" dirty="0">
                <a:latin typeface="Arial" panose="020B0604020202020204" pitchFamily="34" charset="0"/>
                <a:ea typeface="宋体" panose="02010600030101010101" pitchFamily="2" charset="-122"/>
                <a:sym typeface="宋体" panose="02010600030101010101" pitchFamily="2" charset="-122"/>
              </a:endParaRPr>
            </a:p>
          </p:txBody>
        </p:sp>
        <p:sp>
          <p:nvSpPr>
            <p:cNvPr id="67596" name="Line 8"/>
            <p:cNvSpPr/>
            <p:nvPr/>
          </p:nvSpPr>
          <p:spPr>
            <a:xfrm>
              <a:off x="1378970" y="341678"/>
              <a:ext cx="1" cy="512516"/>
            </a:xfrm>
            <a:prstGeom prst="line">
              <a:avLst/>
            </a:prstGeom>
            <a:ln w="9525" cap="flat" cmpd="sng">
              <a:solidFill>
                <a:srgbClr val="000000"/>
              </a:solidFill>
              <a:prstDash val="solid"/>
              <a:miter/>
              <a:headEnd type="none" w="med" len="med"/>
              <a:tailEnd type="none" w="med" len="med"/>
            </a:ln>
          </p:spPr>
        </p:sp>
        <p:sp>
          <p:nvSpPr>
            <p:cNvPr id="67597" name="Line 7"/>
            <p:cNvSpPr/>
            <p:nvPr/>
          </p:nvSpPr>
          <p:spPr>
            <a:xfrm>
              <a:off x="3151750" y="1365454"/>
              <a:ext cx="1" cy="512516"/>
            </a:xfrm>
            <a:prstGeom prst="line">
              <a:avLst/>
            </a:prstGeom>
            <a:ln w="9525" cap="flat" cmpd="sng">
              <a:solidFill>
                <a:srgbClr val="000000"/>
              </a:solidFill>
              <a:prstDash val="solid"/>
              <a:miter/>
              <a:headEnd type="none" w="med" len="med"/>
              <a:tailEnd type="none" w="med" len="med"/>
            </a:ln>
          </p:spPr>
        </p:sp>
        <p:sp>
          <p:nvSpPr>
            <p:cNvPr id="67598" name="Line 6"/>
            <p:cNvSpPr/>
            <p:nvPr/>
          </p:nvSpPr>
          <p:spPr>
            <a:xfrm>
              <a:off x="1575246" y="512516"/>
              <a:ext cx="393811" cy="1"/>
            </a:xfrm>
            <a:prstGeom prst="line">
              <a:avLst/>
            </a:prstGeom>
            <a:ln w="9525" cap="flat" cmpd="sng">
              <a:solidFill>
                <a:srgbClr val="000000"/>
              </a:solidFill>
              <a:prstDash val="solid"/>
              <a:miter/>
              <a:headEnd type="none" w="med" len="med"/>
              <a:tailEnd type="none" w="med" len="med"/>
            </a:ln>
          </p:spPr>
        </p:sp>
        <p:sp>
          <p:nvSpPr>
            <p:cNvPr id="67599" name="Line 5"/>
            <p:cNvSpPr/>
            <p:nvPr/>
          </p:nvSpPr>
          <p:spPr>
            <a:xfrm>
              <a:off x="3348027" y="1707132"/>
              <a:ext cx="197535" cy="1"/>
            </a:xfrm>
            <a:prstGeom prst="line">
              <a:avLst/>
            </a:prstGeom>
            <a:ln w="9525" cap="flat" cmpd="sng">
              <a:solidFill>
                <a:srgbClr val="000000"/>
              </a:solidFill>
              <a:prstDash val="solid"/>
              <a:miter/>
              <a:headEnd type="none" w="med" len="med"/>
              <a:tailEnd type="none" w="med" len="med"/>
            </a:ln>
          </p:spPr>
        </p:sp>
        <p:sp>
          <p:nvSpPr>
            <p:cNvPr id="67600" name="Line 4"/>
            <p:cNvSpPr/>
            <p:nvPr/>
          </p:nvSpPr>
          <p:spPr>
            <a:xfrm>
              <a:off x="1969058" y="0"/>
              <a:ext cx="1" cy="2390486"/>
            </a:xfrm>
            <a:prstGeom prst="line">
              <a:avLst/>
            </a:prstGeom>
            <a:ln w="9525" cap="flat" cmpd="sng">
              <a:solidFill>
                <a:srgbClr val="000000"/>
              </a:solidFill>
              <a:prstDash val="solid"/>
              <a:miter/>
              <a:headEnd type="none" w="med" len="med"/>
              <a:tailEnd type="none" w="med" len="med"/>
            </a:ln>
          </p:spPr>
        </p:sp>
        <p:sp>
          <p:nvSpPr>
            <p:cNvPr id="67601" name="Line 4"/>
            <p:cNvSpPr/>
            <p:nvPr/>
          </p:nvSpPr>
          <p:spPr>
            <a:xfrm>
              <a:off x="0" y="0"/>
              <a:ext cx="1" cy="2390486"/>
            </a:xfrm>
            <a:prstGeom prst="line">
              <a:avLst/>
            </a:prstGeom>
            <a:ln w="9525" cap="flat" cmpd="sng">
              <a:solidFill>
                <a:srgbClr val="000000"/>
              </a:solidFill>
              <a:prstDash val="solid"/>
              <a:miter/>
              <a:headEnd type="none" w="med" len="med"/>
              <a:tailEnd type="none" w="med" len="med"/>
            </a:ln>
          </p:spPr>
        </p:sp>
      </p:gr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8609" name="日期占位符 3"/>
          <p:cNvSpPr>
            <a:spLocks noGrp="1"/>
          </p:cNvSpPr>
          <p:nvPr>
            <p:ph type="dt" sz="half" idx="10"/>
          </p:nvPr>
        </p:nvSpPr>
        <p:spPr>
          <a:ln/>
        </p:spPr>
        <p:txBody>
          <a:bodyPr wrap="none" lIns="92075" tIns="46038" rIns="92075" bIns="46038" anchor="ctr"/>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fld id="{BB962C8B-B14F-4D97-AF65-F5344CB8AC3E}" type="datetime1">
              <a:rPr lang="zh-CN" altLang="en-US" sz="1400" dirty="0">
                <a:solidFill>
                  <a:schemeClr val="hlink"/>
                </a:solidFill>
              </a:rPr>
            </a:fld>
            <a:endParaRPr lang="zh-CN" altLang="en-US" sz="1400" dirty="0">
              <a:solidFill>
                <a:schemeClr val="hlink"/>
              </a:solidFill>
            </a:endParaRPr>
          </a:p>
        </p:txBody>
      </p:sp>
      <p:sp>
        <p:nvSpPr>
          <p:cNvPr id="68610" name="灯片编号占位符 4"/>
          <p:cNvSpPr>
            <a:spLocks noGrp="1"/>
          </p:cNvSpPr>
          <p:nvPr/>
        </p:nvSpPr>
        <p:spPr>
          <a:xfrm>
            <a:off x="8316913" y="6597650"/>
            <a:ext cx="1258887" cy="260350"/>
          </a:xfrm>
          <a:prstGeom prst="rect">
            <a:avLst/>
          </a:prstGeom>
          <a:noFill/>
          <a:ln w="9525">
            <a:noFill/>
          </a:ln>
        </p:spPr>
        <p:txBody>
          <a:bodyPr lIns="92075" tIns="46038" rIns="92075" bIns="46038" anchor="t"/>
          <a:p>
            <a:pPr eaLnBrk="0" hangingPunct="0"/>
            <a:fld id="{9A0DB2DC-4C9A-4742-B13C-FB6460FD3503}" type="slidenum">
              <a:rPr lang="en-US" altLang="zh-CN" dirty="0">
                <a:latin typeface="Arial" panose="020B0604020202020204" pitchFamily="34" charset="0"/>
                <a:ea typeface="宋体" panose="02010600030101010101" pitchFamily="2" charset="-122"/>
              </a:rPr>
            </a:fld>
            <a:endParaRPr lang="en-US" altLang="zh-CN" dirty="0">
              <a:latin typeface="Arial" panose="020B0604020202020204" pitchFamily="34" charset="0"/>
              <a:ea typeface="宋体" panose="02010600030101010101" pitchFamily="2" charset="-122"/>
            </a:endParaRPr>
          </a:p>
        </p:txBody>
      </p:sp>
      <p:sp>
        <p:nvSpPr>
          <p:cNvPr id="68611" name="Rectangle 2"/>
          <p:cNvSpPr>
            <a:spLocks noGrp="1"/>
          </p:cNvSpPr>
          <p:nvPr>
            <p:ph type="ctrTitle"/>
          </p:nvPr>
        </p:nvSpPr>
        <p:spPr>
          <a:xfrm>
            <a:off x="3457575" y="88900"/>
            <a:ext cx="5086350" cy="579438"/>
          </a:xfrm>
          <a:ln/>
        </p:spPr>
        <p:txBody>
          <a:bodyPr vert="horz" wrap="square" lIns="92075" tIns="46038" rIns="92075" bIns="46038" anchor="ctr"/>
          <a:p>
            <a:pPr eaLnBrk="1" hangingPunct="1"/>
            <a:r>
              <a:rPr lang="en-US" altLang="zh-CN" sz="4200" b="0" dirty="0">
                <a:solidFill>
                  <a:schemeClr val="accent2"/>
                </a:solidFill>
                <a:latin typeface="华文中宋" panose="02010600040101010101" pitchFamily="2" charset="-122"/>
                <a:ea typeface="华文中宋" panose="02010600040101010101" pitchFamily="2" charset="-122"/>
                <a:sym typeface="华文中宋" panose="02010600040101010101" pitchFamily="2" charset="-122"/>
              </a:rPr>
              <a:t>5.3</a:t>
            </a:r>
            <a:r>
              <a:rPr lang="zh-CN" altLang="en-US" sz="4200" b="0" dirty="0">
                <a:solidFill>
                  <a:schemeClr val="accent2"/>
                </a:solidFill>
                <a:latin typeface="华文中宋" panose="02010600040101010101" pitchFamily="2" charset="-122"/>
                <a:ea typeface="华文中宋" panose="02010600040101010101" pitchFamily="2" charset="-122"/>
                <a:sym typeface="华文中宋" panose="02010600040101010101" pitchFamily="2" charset="-122"/>
              </a:rPr>
              <a:t>人机界面设计</a:t>
            </a:r>
            <a:endParaRPr lang="zh-CN" altLang="en-US" dirty="0"/>
          </a:p>
        </p:txBody>
      </p:sp>
      <p:sp>
        <p:nvSpPr>
          <p:cNvPr id="68612" name="Rectangle 3"/>
          <p:cNvSpPr>
            <a:spLocks noGrp="1"/>
          </p:cNvSpPr>
          <p:nvPr>
            <p:ph type="subTitle" idx="1"/>
          </p:nvPr>
        </p:nvSpPr>
        <p:spPr>
          <a:xfrm>
            <a:off x="827088" y="1412875"/>
            <a:ext cx="7921625" cy="4924425"/>
          </a:xfrm>
          <a:ln/>
        </p:spPr>
        <p:txBody>
          <a:bodyPr vert="horz" wrap="square" lIns="92075" tIns="46038" rIns="92075" bIns="46038" anchor="t"/>
          <a:p>
            <a:pPr marL="342900" indent="-342900" algn="l" defTabSz="0" eaLnBrk="1" hangingPunct="1">
              <a:lnSpc>
                <a:spcPct val="90000"/>
              </a:lnSpc>
              <a:buSzPct val="50000"/>
              <a:buChar char="n"/>
            </a:pPr>
            <a:r>
              <a:rPr lang="zh-CN" altLang="en-US" sz="2400" dirty="0">
                <a:latin typeface="+mn-lt"/>
                <a:ea typeface="+mn-ea"/>
                <a:cs typeface="+mn-cs"/>
                <a:sym typeface="Arial" panose="020B0604020202020204" pitchFamily="34" charset="0"/>
              </a:rPr>
              <a:t>用户能够正确、高效的完成任务，取决于软件所提供的工作环境</a:t>
            </a:r>
            <a:r>
              <a:rPr lang="en-US" altLang="zh-CN" sz="2400" dirty="0">
                <a:latin typeface="+mn-lt"/>
                <a:ea typeface="+mn-ea"/>
                <a:cs typeface="+mn-cs"/>
                <a:sym typeface="Arial" panose="020B0604020202020204" pitchFamily="34" charset="0"/>
              </a:rPr>
              <a:t>——</a:t>
            </a:r>
            <a:r>
              <a:rPr lang="zh-CN" altLang="en-US" sz="2400" dirty="0">
                <a:solidFill>
                  <a:srgbClr val="CC0000"/>
                </a:solidFill>
                <a:latin typeface="+mn-lt"/>
                <a:ea typeface="+mn-ea"/>
                <a:cs typeface="+mn-cs"/>
                <a:sym typeface="Arial" panose="020B0604020202020204" pitchFamily="34" charset="0"/>
              </a:rPr>
              <a:t>人机界面</a:t>
            </a:r>
            <a:endParaRPr lang="zh-CN" altLang="en-US" sz="2400" dirty="0">
              <a:latin typeface="+mn-lt"/>
              <a:ea typeface="+mn-ea"/>
              <a:cs typeface="+mn-cs"/>
              <a:sym typeface="Arial" panose="020B0604020202020204" pitchFamily="34" charset="0"/>
            </a:endParaRPr>
          </a:p>
          <a:p>
            <a:pPr marL="342900" indent="-342900" algn="l" defTabSz="0" eaLnBrk="1" hangingPunct="1">
              <a:lnSpc>
                <a:spcPct val="90000"/>
              </a:lnSpc>
              <a:buSzPct val="50000"/>
              <a:buChar char="n"/>
            </a:pPr>
            <a:r>
              <a:rPr lang="zh-CN" altLang="en-US" sz="2400" dirty="0">
                <a:solidFill>
                  <a:srgbClr val="CC0000"/>
                </a:solidFill>
                <a:latin typeface="+mn-lt"/>
                <a:ea typeface="+mn-ea"/>
                <a:cs typeface="+mn-cs"/>
                <a:sym typeface="Arial" panose="020B0604020202020204" pitchFamily="34" charset="0"/>
              </a:rPr>
              <a:t>人机界面</a:t>
            </a:r>
            <a:r>
              <a:rPr lang="zh-CN" altLang="en-US" sz="2400" dirty="0">
                <a:latin typeface="+mn-lt"/>
                <a:ea typeface="+mn-ea"/>
                <a:cs typeface="+mn-cs"/>
                <a:sym typeface="Arial" panose="020B0604020202020204" pitchFamily="34" charset="0"/>
              </a:rPr>
              <a:t>设计是软件设计的重要内容。 </a:t>
            </a:r>
            <a:endParaRPr lang="zh-CN" altLang="en-US" sz="2400" dirty="0">
              <a:latin typeface="+mn-lt"/>
              <a:ea typeface="+mn-ea"/>
              <a:cs typeface="+mn-cs"/>
              <a:sym typeface="Arial" panose="020B0604020202020204" pitchFamily="34" charset="0"/>
            </a:endParaRPr>
          </a:p>
          <a:p>
            <a:pPr marL="342900" indent="-342900" algn="l" defTabSz="0" eaLnBrk="1" hangingPunct="1">
              <a:lnSpc>
                <a:spcPct val="90000"/>
              </a:lnSpc>
              <a:buSzPct val="50000"/>
              <a:buChar char="n"/>
            </a:pPr>
            <a:r>
              <a:rPr lang="zh-CN" altLang="en-US" sz="2400" dirty="0">
                <a:solidFill>
                  <a:srgbClr val="CC0000"/>
                </a:solidFill>
                <a:latin typeface="+mn-lt"/>
                <a:ea typeface="+mn-ea"/>
                <a:cs typeface="+mn-cs"/>
                <a:sym typeface="Arial" panose="020B0604020202020204" pitchFamily="34" charset="0"/>
              </a:rPr>
              <a:t>人机界面</a:t>
            </a:r>
            <a:r>
              <a:rPr lang="zh-CN" altLang="en-US" sz="2400" dirty="0">
                <a:latin typeface="+mn-lt"/>
                <a:ea typeface="+mn-ea"/>
                <a:cs typeface="+mn-cs"/>
                <a:sym typeface="Arial" panose="020B0604020202020204" pitchFamily="34" charset="0"/>
              </a:rPr>
              <a:t>在用户使用软件的感受中起到非常重要的作用</a:t>
            </a:r>
            <a:endParaRPr lang="zh-CN" altLang="en-US" dirty="0">
              <a:latin typeface="+mn-lt"/>
              <a:ea typeface="+mn-ea"/>
              <a:cs typeface="+mn-cs"/>
              <a:sym typeface="Arial" panose="020B0604020202020204" pitchFamily="34" charset="0"/>
            </a:endParaRPr>
          </a:p>
        </p:txBody>
      </p:sp>
      <p:pic>
        <p:nvPicPr>
          <p:cNvPr id="68613" name="Picture 2" descr="从零开始学Axure原型设计"/>
          <p:cNvPicPr>
            <a:picLocks noChangeAspect="1"/>
          </p:cNvPicPr>
          <p:nvPr/>
        </p:nvPicPr>
        <p:blipFill>
          <a:blip r:embed="rId1"/>
          <a:stretch>
            <a:fillRect/>
          </a:stretch>
        </p:blipFill>
        <p:spPr>
          <a:xfrm>
            <a:off x="457200" y="3657600"/>
            <a:ext cx="3905250" cy="2305050"/>
          </a:xfrm>
          <a:prstGeom prst="rect">
            <a:avLst/>
          </a:prstGeom>
          <a:noFill/>
          <a:ln w="9525">
            <a:noFill/>
          </a:ln>
        </p:spPr>
      </p:pic>
      <p:pic>
        <p:nvPicPr>
          <p:cNvPr id="68614" name="Picture 4" descr="从零开始学Sketch--入门篇"/>
          <p:cNvPicPr>
            <a:picLocks noChangeAspect="1"/>
          </p:cNvPicPr>
          <p:nvPr/>
        </p:nvPicPr>
        <p:blipFill>
          <a:blip r:embed="rId2"/>
          <a:stretch>
            <a:fillRect/>
          </a:stretch>
        </p:blipFill>
        <p:spPr>
          <a:xfrm>
            <a:off x="4854575" y="3668713"/>
            <a:ext cx="3643313" cy="2293937"/>
          </a:xfrm>
          <a:prstGeom prst="rect">
            <a:avLst/>
          </a:prstGeom>
          <a:noFill/>
          <a:ln w="9525">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289" name="日期占位符 3"/>
          <p:cNvSpPr>
            <a:spLocks noGrp="1"/>
          </p:cNvSpPr>
          <p:nvPr>
            <p:ph type="dt" sz="half" idx="10"/>
          </p:nvPr>
        </p:nvSpPr>
        <p:spPr>
          <a:ln/>
        </p:spPr>
        <p:txBody>
          <a:bodyPr wrap="none" lIns="92075" tIns="46038" rIns="92075" bIns="46038" anchor="ctr"/>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fld id="{BB962C8B-B14F-4D97-AF65-F5344CB8AC3E}" type="datetime1">
              <a:rPr lang="zh-CN" altLang="en-US" sz="1400" dirty="0">
                <a:solidFill>
                  <a:schemeClr val="hlink"/>
                </a:solidFill>
              </a:rPr>
            </a:fld>
            <a:endParaRPr lang="zh-CN" altLang="en-US" sz="1400" dirty="0">
              <a:solidFill>
                <a:schemeClr val="hlink"/>
              </a:solidFill>
            </a:endParaRPr>
          </a:p>
        </p:txBody>
      </p:sp>
      <p:sp>
        <p:nvSpPr>
          <p:cNvPr id="12290" name="灯片编号占位符 5"/>
          <p:cNvSpPr txBox="1">
            <a:spLocks noGrp="1"/>
          </p:cNvSpPr>
          <p:nvPr>
            <p:ph type="sldNum" sz="quarter"/>
          </p:nvPr>
        </p:nvSpPr>
        <p:spPr>
          <a:xfrm>
            <a:off x="7010400" y="6248400"/>
            <a:ext cx="1905000" cy="457200"/>
          </a:xfrm>
          <a:prstGeom prst="rect">
            <a:avLst/>
          </a:prstGeom>
          <a:noFill/>
          <a:ln w="9525">
            <a:noFill/>
          </a:ln>
        </p:spPr>
        <p:txBody>
          <a:bodyPr anchor="t"/>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fld id="{9A0DB2DC-4C9A-4742-B13C-FB6460FD3503}" type="slidenum">
              <a:rPr lang="zh-CN" altLang="en-US" sz="1800" dirty="0"/>
            </a:fld>
            <a:endParaRPr lang="zh-CN" altLang="en-US" sz="1800" dirty="0"/>
          </a:p>
        </p:txBody>
      </p:sp>
      <p:sp>
        <p:nvSpPr>
          <p:cNvPr id="12291" name="灯片编号占位符 5"/>
          <p:cNvSpPr>
            <a:spLocks noGrp="1"/>
          </p:cNvSpPr>
          <p:nvPr/>
        </p:nvSpPr>
        <p:spPr>
          <a:xfrm>
            <a:off x="7010400" y="6248400"/>
            <a:ext cx="1905000" cy="457200"/>
          </a:xfrm>
          <a:prstGeom prst="rect">
            <a:avLst/>
          </a:prstGeom>
          <a:noFill/>
          <a:ln w="9525">
            <a:noFill/>
          </a:ln>
        </p:spPr>
        <p:txBody>
          <a:bodyPr lIns="92075" tIns="46038" rIns="92075" bIns="46038" anchor="t"/>
          <a:p>
            <a:pPr eaLnBrk="0" hangingPunct="0"/>
            <a:fld id="{9A0DB2DC-4C9A-4742-B13C-FB6460FD3503}" type="slidenum">
              <a:rPr lang="en-US" altLang="zh-CN" dirty="0">
                <a:latin typeface="Arial" panose="020B0604020202020204" pitchFamily="34" charset="0"/>
                <a:ea typeface="宋体" panose="02010600030101010101" pitchFamily="2" charset="-122"/>
              </a:rPr>
            </a:fld>
            <a:endParaRPr lang="en-US" altLang="zh-CN" dirty="0">
              <a:latin typeface="Arial" panose="020B0604020202020204" pitchFamily="34" charset="0"/>
              <a:ea typeface="宋体" panose="02010600030101010101" pitchFamily="2" charset="-122"/>
            </a:endParaRPr>
          </a:p>
        </p:txBody>
      </p:sp>
      <p:sp>
        <p:nvSpPr>
          <p:cNvPr id="12292" name="Rectangle 2"/>
          <p:cNvSpPr>
            <a:spLocks noGrp="1"/>
          </p:cNvSpPr>
          <p:nvPr>
            <p:ph type="ctrTitle"/>
          </p:nvPr>
        </p:nvSpPr>
        <p:spPr>
          <a:xfrm>
            <a:off x="609600" y="304800"/>
            <a:ext cx="6096000" cy="1143000"/>
          </a:xfrm>
          <a:ln/>
        </p:spPr>
        <p:txBody>
          <a:bodyPr vert="horz" wrap="square" lIns="92075" tIns="46038" rIns="92075" bIns="46038" anchor="ctr"/>
          <a:p>
            <a:pPr algn="just" eaLnBrk="1" hangingPunct="1"/>
            <a:r>
              <a:rPr lang="en-US" altLang="zh-CN" sz="4000" b="0" i="1" dirty="0">
                <a:solidFill>
                  <a:srgbClr val="000099"/>
                </a:solidFill>
                <a:latin typeface="黑体" panose="02010609060101010101" pitchFamily="49" charset="-122"/>
                <a:ea typeface="黑体" panose="02010609060101010101" pitchFamily="49" charset="-122"/>
                <a:sym typeface="黑体" panose="02010609060101010101" pitchFamily="49" charset="-122"/>
              </a:rPr>
              <a:t> </a:t>
            </a:r>
            <a:r>
              <a:rPr lang="zh-CN" altLang="en-US" sz="4000" b="0" i="1" dirty="0">
                <a:solidFill>
                  <a:srgbClr val="000099"/>
                </a:solidFill>
                <a:latin typeface="黑体" panose="02010609060101010101" pitchFamily="49" charset="-122"/>
                <a:ea typeface="黑体" panose="02010609060101010101" pitchFamily="49" charset="-122"/>
                <a:sym typeface="黑体" panose="02010609060101010101" pitchFamily="49" charset="-122"/>
              </a:rPr>
              <a:t>结构程序设计</a:t>
            </a:r>
            <a:br>
              <a:rPr lang="zh-CN" altLang="en-US" sz="4000" dirty="0">
                <a:solidFill>
                  <a:schemeClr val="tx1"/>
                </a:solidFill>
              </a:rPr>
            </a:br>
            <a:endParaRPr lang="zh-CN" altLang="en-US" sz="4000" dirty="0">
              <a:solidFill>
                <a:schemeClr val="tx1"/>
              </a:solidFill>
            </a:endParaRPr>
          </a:p>
        </p:txBody>
      </p:sp>
      <p:sp>
        <p:nvSpPr>
          <p:cNvPr id="12293" name="Text Box 3"/>
          <p:cNvSpPr/>
          <p:nvPr/>
        </p:nvSpPr>
        <p:spPr>
          <a:xfrm>
            <a:off x="263525" y="990600"/>
            <a:ext cx="8880475" cy="3565525"/>
          </a:xfrm>
          <a:prstGeom prst="rect">
            <a:avLst/>
          </a:prstGeom>
          <a:noFill/>
          <a:ln w="9525">
            <a:noFill/>
          </a:ln>
        </p:spPr>
        <p:txBody>
          <a:bodyPr anchor="t">
            <a:spAutoFit/>
          </a:bodyPr>
          <a:p>
            <a:pPr eaLnBrk="0" hangingPunct="0"/>
            <a:r>
              <a:rPr lang="zh-CN" altLang="en-US" sz="3600" b="1" dirty="0">
                <a:solidFill>
                  <a:srgbClr val="6600FF"/>
                </a:solidFill>
                <a:latin typeface="Times New Roman" panose="02020603050405020304" pitchFamily="18" charset="0"/>
                <a:ea typeface="黑体" panose="02010609060101010101" pitchFamily="49" charset="-122"/>
                <a:sym typeface="Times New Roman" panose="02020603050405020304" pitchFamily="18" charset="0"/>
              </a:rPr>
              <a:t>一、结构程序设计的提出</a:t>
            </a:r>
            <a:endParaRPr lang="zh-CN" altLang="en-US" sz="3600" b="1" dirty="0">
              <a:solidFill>
                <a:srgbClr val="6600FF"/>
              </a:solidFill>
              <a:latin typeface="Times New Roman" panose="02020603050405020304" pitchFamily="18" charset="0"/>
              <a:ea typeface="黑体" panose="02010609060101010101" pitchFamily="49" charset="-122"/>
              <a:sym typeface="Times New Roman" panose="02020603050405020304" pitchFamily="18" charset="0"/>
            </a:endParaRPr>
          </a:p>
          <a:p>
            <a:pPr lvl="2" indent="0" eaLnBrk="0" hangingPunct="0"/>
            <a:r>
              <a:rPr lang="zh-CN" altLang="en-US" sz="3200" b="1" dirty="0">
                <a:solidFill>
                  <a:srgbClr val="6600FF"/>
                </a:solidFill>
                <a:latin typeface="楷体_GB2312" pitchFamily="1" charset="-122"/>
                <a:ea typeface="楷体_GB2312" pitchFamily="1" charset="-122"/>
                <a:sym typeface="楷体_GB2312" pitchFamily="1" charset="-122"/>
              </a:rPr>
              <a:t>*</a:t>
            </a:r>
            <a:r>
              <a:rPr lang="zh-CN" altLang="en-US" sz="3200" b="1" dirty="0">
                <a:solidFill>
                  <a:srgbClr val="009999"/>
                </a:solidFill>
                <a:latin typeface="楷体_GB2312" pitchFamily="1" charset="-122"/>
                <a:ea typeface="楷体_GB2312" pitchFamily="1" charset="-122"/>
                <a:sym typeface="楷体_GB2312" pitchFamily="1" charset="-122"/>
              </a:rPr>
              <a:t> </a:t>
            </a:r>
            <a:r>
              <a:rPr lang="en-US" altLang="zh-CN" sz="3200" b="1" dirty="0">
                <a:solidFill>
                  <a:srgbClr val="009999"/>
                </a:solidFill>
                <a:latin typeface="楷体_GB2312" pitchFamily="1" charset="-122"/>
                <a:ea typeface="楷体_GB2312" pitchFamily="1" charset="-122"/>
                <a:sym typeface="楷体_GB2312" pitchFamily="1" charset="-122"/>
              </a:rPr>
              <a:t>65</a:t>
            </a:r>
            <a:r>
              <a:rPr lang="zh-CN" altLang="en-US" sz="3200" b="1" dirty="0">
                <a:solidFill>
                  <a:srgbClr val="009999"/>
                </a:solidFill>
                <a:latin typeface="楷体_GB2312" pitchFamily="1" charset="-122"/>
                <a:ea typeface="楷体_GB2312" pitchFamily="1" charset="-122"/>
                <a:sym typeface="楷体_GB2312" pitchFamily="1" charset="-122"/>
              </a:rPr>
              <a:t>年</a:t>
            </a:r>
            <a:r>
              <a:rPr lang="en-US" altLang="zh-CN" sz="3200" b="1" dirty="0">
                <a:solidFill>
                  <a:srgbClr val="FF3300"/>
                </a:solidFill>
                <a:latin typeface="楷体_GB2312" pitchFamily="1" charset="-122"/>
                <a:ea typeface="楷体_GB2312" pitchFamily="1" charset="-122"/>
                <a:sym typeface="楷体_GB2312" pitchFamily="1" charset="-122"/>
              </a:rPr>
              <a:t>E.W.Dijkstra</a:t>
            </a:r>
            <a:r>
              <a:rPr lang="zh-CN" altLang="en-US" sz="3200" b="1" dirty="0">
                <a:solidFill>
                  <a:srgbClr val="009999"/>
                </a:solidFill>
                <a:latin typeface="楷体_GB2312" pitchFamily="1" charset="-122"/>
                <a:ea typeface="楷体_GB2312" pitchFamily="1" charset="-122"/>
                <a:sym typeface="楷体_GB2312" pitchFamily="1" charset="-122"/>
              </a:rPr>
              <a:t>在一次会议上指出。</a:t>
            </a:r>
            <a:endParaRPr lang="zh-CN" altLang="en-US" sz="3200" b="1" dirty="0">
              <a:solidFill>
                <a:srgbClr val="009999"/>
              </a:solidFill>
              <a:latin typeface="楷体_GB2312" pitchFamily="1" charset="-122"/>
              <a:ea typeface="楷体_GB2312" pitchFamily="1" charset="-122"/>
              <a:sym typeface="楷体_GB2312" pitchFamily="1" charset="-122"/>
            </a:endParaRPr>
          </a:p>
          <a:p>
            <a:pPr lvl="2" indent="0" eaLnBrk="0" hangingPunct="0"/>
            <a:r>
              <a:rPr lang="zh-CN" altLang="en-US" sz="3200" b="1" dirty="0">
                <a:solidFill>
                  <a:srgbClr val="009999"/>
                </a:solidFill>
                <a:latin typeface="楷体_GB2312" pitchFamily="1" charset="-122"/>
                <a:ea typeface="楷体_GB2312" pitchFamily="1" charset="-122"/>
                <a:sym typeface="楷体_GB2312" pitchFamily="1" charset="-122"/>
              </a:rPr>
              <a:t>    指出</a:t>
            </a:r>
            <a:r>
              <a:rPr lang="zh-CN" altLang="en-US" sz="3200" b="1" dirty="0">
                <a:solidFill>
                  <a:srgbClr val="009999"/>
                </a:solidFill>
                <a:latin typeface="Times New Roman" panose="02020603050405020304" pitchFamily="18" charset="0"/>
                <a:ea typeface="楷体_GB2312" pitchFamily="1" charset="-122"/>
                <a:sym typeface="Times New Roman" panose="02020603050405020304" pitchFamily="18" charset="0"/>
              </a:rPr>
              <a:t>“</a:t>
            </a:r>
            <a:r>
              <a:rPr lang="zh-CN" altLang="en-US" sz="3200" b="1" dirty="0">
                <a:solidFill>
                  <a:srgbClr val="FF0000"/>
                </a:solidFill>
                <a:latin typeface="楷体_GB2312" pitchFamily="1" charset="-122"/>
                <a:ea typeface="楷体_GB2312" pitchFamily="1" charset="-122"/>
                <a:sym typeface="楷体_GB2312" pitchFamily="1" charset="-122"/>
              </a:rPr>
              <a:t>从高级语言中取消</a:t>
            </a:r>
            <a:r>
              <a:rPr lang="en-US" altLang="zh-CN" sz="3200" b="1" dirty="0">
                <a:solidFill>
                  <a:srgbClr val="FF0000"/>
                </a:solidFill>
                <a:latin typeface="楷体_GB2312" pitchFamily="1" charset="-122"/>
                <a:ea typeface="楷体_GB2312" pitchFamily="1" charset="-122"/>
                <a:sym typeface="楷体_GB2312" pitchFamily="1" charset="-122"/>
              </a:rPr>
              <a:t>GOTO</a:t>
            </a:r>
            <a:r>
              <a:rPr lang="en-US" altLang="zh-CN" sz="3200" b="1" dirty="0">
                <a:solidFill>
                  <a:srgbClr val="009999"/>
                </a:solidFill>
                <a:latin typeface="楷体_GB2312" pitchFamily="1" charset="-122"/>
                <a:ea typeface="楷体_GB2312" pitchFamily="1" charset="-122"/>
                <a:sym typeface="楷体_GB2312" pitchFamily="1" charset="-122"/>
              </a:rPr>
              <a:t> </a:t>
            </a:r>
            <a:r>
              <a:rPr lang="zh-CN" altLang="en-US" sz="3200" b="1" dirty="0">
                <a:solidFill>
                  <a:srgbClr val="009999"/>
                </a:solidFill>
                <a:latin typeface="楷体_GB2312" pitchFamily="1" charset="-122"/>
                <a:ea typeface="楷体_GB2312" pitchFamily="1" charset="-122"/>
                <a:sym typeface="楷体_GB2312" pitchFamily="1" charset="-122"/>
              </a:rPr>
              <a:t>语句</a:t>
            </a:r>
            <a:r>
              <a:rPr lang="zh-CN" altLang="en-US" sz="3200" b="1" dirty="0">
                <a:solidFill>
                  <a:srgbClr val="009999"/>
                </a:solidFill>
                <a:latin typeface="Arial" panose="020B0604020202020204" pitchFamily="34" charset="0"/>
                <a:ea typeface="楷体_GB2312" pitchFamily="1" charset="-122"/>
                <a:sym typeface="楷体_GB2312" pitchFamily="1" charset="-122"/>
              </a:rPr>
              <a:t>”</a:t>
            </a:r>
            <a:endParaRPr lang="zh-CN" altLang="en-US" sz="3200" b="1" dirty="0">
              <a:solidFill>
                <a:srgbClr val="009999"/>
              </a:solidFill>
              <a:latin typeface="楷体_GB2312" pitchFamily="1" charset="-122"/>
              <a:ea typeface="楷体_GB2312" pitchFamily="1" charset="-122"/>
              <a:sym typeface="楷体_GB2312" pitchFamily="1" charset="-122"/>
            </a:endParaRPr>
          </a:p>
          <a:p>
            <a:pPr lvl="2" indent="0" eaLnBrk="0" hangingPunct="0"/>
            <a:endParaRPr lang="zh-CN" altLang="en-US" sz="3200" b="1" dirty="0">
              <a:solidFill>
                <a:srgbClr val="009999"/>
              </a:solidFill>
              <a:latin typeface="楷体_GB2312" pitchFamily="1" charset="-122"/>
              <a:ea typeface="楷体_GB2312" pitchFamily="1" charset="-122"/>
              <a:sym typeface="楷体_GB2312" pitchFamily="1" charset="-122"/>
            </a:endParaRPr>
          </a:p>
          <a:p>
            <a:pPr lvl="2" indent="0" eaLnBrk="0" hangingPunct="0"/>
            <a:endParaRPr lang="zh-CN" altLang="en-US" sz="3200" b="1" dirty="0">
              <a:solidFill>
                <a:srgbClr val="009999"/>
              </a:solidFill>
              <a:latin typeface="楷体_GB2312" pitchFamily="1" charset="-122"/>
              <a:ea typeface="楷体_GB2312" pitchFamily="1" charset="-122"/>
              <a:sym typeface="楷体_GB2312" pitchFamily="1" charset="-122"/>
            </a:endParaRPr>
          </a:p>
          <a:p>
            <a:pPr lvl="2" indent="0" eaLnBrk="0" hangingPunct="0"/>
            <a:r>
              <a:rPr lang="zh-CN" altLang="en-US" sz="3200" b="1" dirty="0">
                <a:solidFill>
                  <a:srgbClr val="6600FF"/>
                </a:solidFill>
                <a:latin typeface="楷体_GB2312" pitchFamily="1" charset="-122"/>
                <a:ea typeface="楷体_GB2312" pitchFamily="1" charset="-122"/>
                <a:sym typeface="楷体_GB2312" pitchFamily="1" charset="-122"/>
              </a:rPr>
              <a:t>*</a:t>
            </a:r>
            <a:r>
              <a:rPr lang="zh-CN" altLang="en-US" sz="3200" b="1" dirty="0">
                <a:solidFill>
                  <a:srgbClr val="009999"/>
                </a:solidFill>
                <a:latin typeface="楷体_GB2312" pitchFamily="1" charset="-122"/>
                <a:ea typeface="楷体_GB2312" pitchFamily="1" charset="-122"/>
                <a:sym typeface="楷体_GB2312" pitchFamily="1" charset="-122"/>
              </a:rPr>
              <a:t> </a:t>
            </a:r>
            <a:r>
              <a:rPr lang="en-US" altLang="zh-CN" sz="3200" b="1" dirty="0">
                <a:solidFill>
                  <a:srgbClr val="009999"/>
                </a:solidFill>
                <a:latin typeface="楷体_GB2312" pitchFamily="1" charset="-122"/>
                <a:ea typeface="楷体_GB2312" pitchFamily="1" charset="-122"/>
                <a:sym typeface="楷体_GB2312" pitchFamily="1" charset="-122"/>
              </a:rPr>
              <a:t>68</a:t>
            </a:r>
            <a:r>
              <a:rPr lang="zh-CN" altLang="en-US" sz="3200" b="1" dirty="0">
                <a:solidFill>
                  <a:srgbClr val="009999"/>
                </a:solidFill>
                <a:latin typeface="楷体_GB2312" pitchFamily="1" charset="-122"/>
                <a:ea typeface="楷体_GB2312" pitchFamily="1" charset="-122"/>
                <a:sym typeface="楷体_GB2312" pitchFamily="1" charset="-122"/>
              </a:rPr>
              <a:t>年再次建议。利用三种基本的控制结构</a:t>
            </a:r>
            <a:endParaRPr lang="zh-CN" altLang="en-US" sz="3200" b="1" dirty="0">
              <a:solidFill>
                <a:srgbClr val="009999"/>
              </a:solidFill>
              <a:latin typeface="楷体_GB2312" pitchFamily="1" charset="-122"/>
              <a:ea typeface="楷体_GB2312" pitchFamily="1" charset="-122"/>
              <a:sym typeface="楷体_GB2312" pitchFamily="1" charset="-122"/>
            </a:endParaRPr>
          </a:p>
          <a:p>
            <a:pPr lvl="2" indent="0" eaLnBrk="0" hangingPunct="0"/>
            <a:r>
              <a:rPr lang="zh-CN" altLang="en-US" sz="3200" b="1" dirty="0">
                <a:solidFill>
                  <a:srgbClr val="FF3300"/>
                </a:solidFill>
                <a:latin typeface="楷体_GB2312" pitchFamily="1" charset="-122"/>
                <a:ea typeface="楷体_GB2312" pitchFamily="1" charset="-122"/>
                <a:sym typeface="楷体_GB2312" pitchFamily="1" charset="-122"/>
              </a:rPr>
              <a:t>      （</a:t>
            </a:r>
            <a:r>
              <a:rPr lang="zh-CN" altLang="en-US" sz="3200" b="1" dirty="0">
                <a:solidFill>
                  <a:srgbClr val="FF3300"/>
                </a:solidFill>
                <a:latin typeface="Times New Roman" panose="02020603050405020304" pitchFamily="18" charset="0"/>
                <a:ea typeface="楷体_GB2312" pitchFamily="1" charset="-122"/>
                <a:sym typeface="Times New Roman" panose="02020603050405020304" pitchFamily="18" charset="0"/>
              </a:rPr>
              <a:t>“</a:t>
            </a:r>
            <a:r>
              <a:rPr lang="zh-CN" altLang="en-US" sz="3200" b="1" dirty="0">
                <a:solidFill>
                  <a:srgbClr val="FF3300"/>
                </a:solidFill>
                <a:latin typeface="楷体_GB2312" pitchFamily="1" charset="-122"/>
                <a:ea typeface="楷体_GB2312" pitchFamily="1" charset="-122"/>
                <a:sym typeface="楷体_GB2312" pitchFamily="1" charset="-122"/>
              </a:rPr>
              <a:t>顺序</a:t>
            </a:r>
            <a:r>
              <a:rPr lang="zh-CN" altLang="en-US" sz="3200" b="1" dirty="0">
                <a:solidFill>
                  <a:srgbClr val="FF3300"/>
                </a:solidFill>
                <a:latin typeface="Arial" panose="020B0604020202020204" pitchFamily="34" charset="0"/>
                <a:ea typeface="楷体_GB2312" pitchFamily="1" charset="-122"/>
                <a:sym typeface="楷体_GB2312" pitchFamily="1" charset="-122"/>
              </a:rPr>
              <a:t>”</a:t>
            </a:r>
            <a:r>
              <a:rPr lang="zh-CN" altLang="en-US" sz="3200" b="1" dirty="0">
                <a:solidFill>
                  <a:srgbClr val="FF3300"/>
                </a:solidFill>
                <a:latin typeface="楷体_GB2312" pitchFamily="1" charset="-122"/>
                <a:ea typeface="楷体_GB2312" pitchFamily="1" charset="-122"/>
                <a:sym typeface="楷体_GB2312" pitchFamily="1" charset="-122"/>
              </a:rPr>
              <a:t>、</a:t>
            </a:r>
            <a:r>
              <a:rPr lang="zh-CN" altLang="en-US" sz="3200" b="1" dirty="0">
                <a:solidFill>
                  <a:srgbClr val="FF3300"/>
                </a:solidFill>
                <a:latin typeface="Times New Roman" panose="02020603050405020304" pitchFamily="18" charset="0"/>
                <a:ea typeface="楷体_GB2312" pitchFamily="1" charset="-122"/>
                <a:sym typeface="Times New Roman" panose="02020603050405020304" pitchFamily="18" charset="0"/>
              </a:rPr>
              <a:t>“</a:t>
            </a:r>
            <a:r>
              <a:rPr lang="zh-CN" altLang="en-US" sz="3200" b="1" dirty="0">
                <a:solidFill>
                  <a:srgbClr val="FF3300"/>
                </a:solidFill>
                <a:latin typeface="楷体_GB2312" pitchFamily="1" charset="-122"/>
                <a:ea typeface="楷体_GB2312" pitchFamily="1" charset="-122"/>
                <a:sym typeface="楷体_GB2312" pitchFamily="1" charset="-122"/>
              </a:rPr>
              <a:t>选择、</a:t>
            </a:r>
            <a:r>
              <a:rPr lang="zh-CN" altLang="en-US" sz="3200" b="1" dirty="0">
                <a:solidFill>
                  <a:srgbClr val="FF3300"/>
                </a:solidFill>
                <a:latin typeface="Times New Roman" panose="02020603050405020304" pitchFamily="18" charset="0"/>
                <a:ea typeface="楷体_GB2312" pitchFamily="1" charset="-122"/>
                <a:sym typeface="Times New Roman" panose="02020603050405020304" pitchFamily="18" charset="0"/>
              </a:rPr>
              <a:t>“</a:t>
            </a:r>
            <a:r>
              <a:rPr lang="zh-CN" altLang="en-US" sz="3200" b="1" dirty="0">
                <a:solidFill>
                  <a:srgbClr val="FF3300"/>
                </a:solidFill>
                <a:latin typeface="楷体_GB2312" pitchFamily="1" charset="-122"/>
                <a:ea typeface="楷体_GB2312" pitchFamily="1" charset="-122"/>
                <a:sym typeface="楷体_GB2312" pitchFamily="1" charset="-122"/>
              </a:rPr>
              <a:t>循环</a:t>
            </a:r>
            <a:r>
              <a:rPr lang="zh-CN" altLang="en-US" sz="3200" b="1" dirty="0">
                <a:solidFill>
                  <a:srgbClr val="FF3300"/>
                </a:solidFill>
                <a:latin typeface="Arial" panose="020B0604020202020204" pitchFamily="34" charset="0"/>
                <a:ea typeface="楷体_GB2312" pitchFamily="1" charset="-122"/>
                <a:sym typeface="楷体_GB2312" pitchFamily="1" charset="-122"/>
              </a:rPr>
              <a:t>”</a:t>
            </a:r>
            <a:r>
              <a:rPr lang="zh-CN" altLang="en-US" sz="3200" b="1" dirty="0">
                <a:solidFill>
                  <a:srgbClr val="FF3300"/>
                </a:solidFill>
                <a:latin typeface="楷体_GB2312" pitchFamily="1" charset="-122"/>
                <a:ea typeface="楷体_GB2312" pitchFamily="1" charset="-122"/>
                <a:sym typeface="楷体_GB2312" pitchFamily="1" charset="-122"/>
              </a:rPr>
              <a:t>）</a:t>
            </a:r>
            <a:endParaRPr lang="zh-CN" altLang="en-US" dirty="0">
              <a:latin typeface="Arial" panose="020B0604020202020204" pitchFamily="34" charset="0"/>
              <a:ea typeface="宋体" panose="02010600030101010101" pitchFamily="2" charset="-122"/>
            </a:endParaRPr>
          </a:p>
        </p:txBody>
      </p:sp>
      <p:sp>
        <p:nvSpPr>
          <p:cNvPr id="11269" name="Rectangle 4"/>
          <p:cNvSpPr/>
          <p:nvPr/>
        </p:nvSpPr>
        <p:spPr>
          <a:xfrm>
            <a:off x="685800" y="5029200"/>
            <a:ext cx="8042275" cy="946150"/>
          </a:xfrm>
          <a:prstGeom prst="rect">
            <a:avLst/>
          </a:prstGeom>
          <a:solidFill>
            <a:srgbClr val="FF0000"/>
          </a:solidFill>
          <a:ln w="9525">
            <a:noFill/>
          </a:ln>
        </p:spPr>
        <p:txBody>
          <a:bodyPr wrap="none" anchor="t">
            <a:spAutoFit/>
          </a:bodyPr>
          <a:p>
            <a:pPr algn="ctr" eaLnBrk="0" hangingPunct="0"/>
            <a:r>
              <a:rPr lang="zh-CN" altLang="en-US" sz="2800" b="1" dirty="0">
                <a:solidFill>
                  <a:schemeClr val="bg1"/>
                </a:solidFill>
                <a:latin typeface="Arial" panose="020B0604020202020204" pitchFamily="34" charset="0"/>
                <a:ea typeface="黑体" panose="02010609060101010101" pitchFamily="49" charset="-122"/>
              </a:rPr>
              <a:t>开创了一种新的程序设计思想、方法和风格，</a:t>
            </a:r>
            <a:endParaRPr lang="zh-CN" altLang="en-US" sz="2800" b="1" dirty="0">
              <a:solidFill>
                <a:schemeClr val="bg1"/>
              </a:solidFill>
              <a:latin typeface="Arial" panose="020B0604020202020204" pitchFamily="34" charset="0"/>
              <a:ea typeface="黑体" panose="02010609060101010101" pitchFamily="49" charset="-122"/>
            </a:endParaRPr>
          </a:p>
          <a:p>
            <a:pPr algn="ctr" eaLnBrk="0" hangingPunct="0"/>
            <a:r>
              <a:rPr lang="zh-CN" altLang="en-US" sz="2800" b="1" dirty="0">
                <a:solidFill>
                  <a:schemeClr val="bg1"/>
                </a:solidFill>
                <a:latin typeface="Arial" panose="020B0604020202020204" pitchFamily="34" charset="0"/>
                <a:ea typeface="黑体" panose="02010609060101010101" pitchFamily="49" charset="-122"/>
              </a:rPr>
              <a:t>以显著地提高软件的生产率、降低软件的维护成本</a:t>
            </a:r>
            <a:endParaRPr lang="zh-CN" altLang="en-US" dirty="0">
              <a:latin typeface="Arial" panose="020B0604020202020204" pitchFamily="34" charset="0"/>
              <a:ea typeface="宋体" panose="02010600030101010101" pitchFamily="2" charset="-122"/>
            </a:endParaRPr>
          </a:p>
        </p:txBody>
      </p:sp>
    </p:spTree>
  </p:cSld>
  <p:clrMapOvr>
    <a:masterClrMapping/>
  </p:clrMapOvr>
  <p:transition>
    <p:cover dir="l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269"/>
                                        </p:tgtEl>
                                        <p:attrNameLst>
                                          <p:attrName>style.visibility</p:attrName>
                                        </p:attrNameLst>
                                      </p:cBhvr>
                                      <p:to>
                                        <p:strVal val="visible"/>
                                      </p:to>
                                    </p:set>
                                    <p:anim calcmode="lin" valueType="num">
                                      <p:cBhvr>
                                        <p:cTn id="7" dur="500" fill="hold"/>
                                        <p:tgtEl>
                                          <p:spTgt spid="11269"/>
                                        </p:tgtEl>
                                        <p:attrNameLst>
                                          <p:attrName>ppt_x</p:attrName>
                                        </p:attrNameLst>
                                      </p:cBhvr>
                                      <p:tavLst>
                                        <p:tav tm="0">
                                          <p:val>
                                            <p:strVal val="#ppt_x"/>
                                          </p:val>
                                        </p:tav>
                                        <p:tav tm="100000">
                                          <p:val>
                                            <p:strVal val="#ppt_x"/>
                                          </p:val>
                                        </p:tav>
                                      </p:tavLst>
                                    </p:anim>
                                    <p:anim calcmode="lin" valueType="num">
                                      <p:cBhvr>
                                        <p:cTn id="8" dur="500" fill="hold"/>
                                        <p:tgtEl>
                                          <p:spTgt spid="1126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9" grpId="0" bldLvl="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9633" name="日期占位符 3"/>
          <p:cNvSpPr>
            <a:spLocks noGrp="1"/>
          </p:cNvSpPr>
          <p:nvPr>
            <p:ph type="dt" sz="half" idx="10"/>
          </p:nvPr>
        </p:nvSpPr>
        <p:spPr>
          <a:ln/>
        </p:spPr>
        <p:txBody>
          <a:bodyPr wrap="none" lIns="92075" tIns="46038" rIns="92075" bIns="46038" anchor="ctr"/>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fld id="{BB962C8B-B14F-4D97-AF65-F5344CB8AC3E}" type="datetime1">
              <a:rPr lang="zh-CN" altLang="en-US" sz="1400" dirty="0">
                <a:solidFill>
                  <a:schemeClr val="hlink"/>
                </a:solidFill>
              </a:rPr>
            </a:fld>
            <a:endParaRPr lang="zh-CN" altLang="en-US" sz="1400" dirty="0">
              <a:solidFill>
                <a:schemeClr val="hlink"/>
              </a:solidFill>
            </a:endParaRPr>
          </a:p>
        </p:txBody>
      </p:sp>
      <p:sp>
        <p:nvSpPr>
          <p:cNvPr id="69634" name="灯片编号占位符 4"/>
          <p:cNvSpPr>
            <a:spLocks noGrp="1"/>
          </p:cNvSpPr>
          <p:nvPr/>
        </p:nvSpPr>
        <p:spPr>
          <a:xfrm>
            <a:off x="8316913" y="6597650"/>
            <a:ext cx="1258887" cy="260350"/>
          </a:xfrm>
          <a:prstGeom prst="rect">
            <a:avLst/>
          </a:prstGeom>
          <a:noFill/>
          <a:ln w="9525">
            <a:noFill/>
          </a:ln>
        </p:spPr>
        <p:txBody>
          <a:bodyPr lIns="92075" tIns="46038" rIns="92075" bIns="46038" anchor="t"/>
          <a:p>
            <a:pPr eaLnBrk="0" hangingPunct="0"/>
            <a:fld id="{9A0DB2DC-4C9A-4742-B13C-FB6460FD3503}" type="slidenum">
              <a:rPr lang="en-US" altLang="zh-CN" dirty="0">
                <a:latin typeface="Arial" panose="020B0604020202020204" pitchFamily="34" charset="0"/>
                <a:ea typeface="宋体" panose="02010600030101010101" pitchFamily="2" charset="-122"/>
              </a:rPr>
            </a:fld>
            <a:endParaRPr lang="en-US" altLang="zh-CN" dirty="0">
              <a:latin typeface="Arial" panose="020B0604020202020204" pitchFamily="34" charset="0"/>
              <a:ea typeface="宋体" panose="02010600030101010101" pitchFamily="2" charset="-122"/>
            </a:endParaRPr>
          </a:p>
        </p:txBody>
      </p:sp>
      <p:sp>
        <p:nvSpPr>
          <p:cNvPr id="69635" name="Rectangle 2"/>
          <p:cNvSpPr>
            <a:spLocks noGrp="1"/>
          </p:cNvSpPr>
          <p:nvPr>
            <p:ph type="ctrTitle"/>
          </p:nvPr>
        </p:nvSpPr>
        <p:spPr>
          <a:xfrm>
            <a:off x="2916238" y="88900"/>
            <a:ext cx="5627687" cy="765175"/>
          </a:xfrm>
          <a:ln/>
        </p:spPr>
        <p:txBody>
          <a:bodyPr vert="horz" wrap="square" lIns="92075" tIns="46038" rIns="92075" bIns="46038" anchor="ctr"/>
          <a:p>
            <a:pPr eaLnBrk="1" hangingPunct="1"/>
            <a:r>
              <a:rPr lang="en-US" altLang="zh-CN" sz="3400" dirty="0"/>
              <a:t>5.3.1 </a:t>
            </a:r>
            <a:r>
              <a:rPr lang="zh-CN" altLang="en-US" sz="3400" dirty="0"/>
              <a:t>人机界面应具备的特性</a:t>
            </a:r>
            <a:endParaRPr lang="zh-CN" altLang="en-US" dirty="0"/>
          </a:p>
        </p:txBody>
      </p:sp>
      <p:sp>
        <p:nvSpPr>
          <p:cNvPr id="68612" name="Rectangle 3"/>
          <p:cNvSpPr>
            <a:spLocks noGrp="1"/>
          </p:cNvSpPr>
          <p:nvPr>
            <p:ph type="subTitle" idx="1"/>
          </p:nvPr>
        </p:nvSpPr>
        <p:spPr>
          <a:xfrm>
            <a:off x="838200" y="1143000"/>
            <a:ext cx="7427913" cy="5073650"/>
          </a:xfrm>
          <a:ln/>
        </p:spPr>
        <p:txBody>
          <a:bodyPr vert="horz" wrap="square" lIns="92075" tIns="46038" rIns="92075" bIns="46038" anchor="t"/>
          <a:p>
            <a:pPr marL="342900" indent="-342900" algn="l" defTabSz="0" eaLnBrk="1" hangingPunct="1">
              <a:buSzPct val="50000"/>
              <a:buFont typeface="Wingdings" panose="05000000000000000000" pitchFamily="2" charset="2"/>
            </a:pPr>
            <a:r>
              <a:rPr lang="en-US" altLang="zh-CN" sz="2400" dirty="0">
                <a:solidFill>
                  <a:srgbClr val="CC0000"/>
                </a:solidFill>
                <a:latin typeface="黑体" panose="02010609060101010101" pitchFamily="49" charset="-122"/>
                <a:ea typeface="+mn-ea"/>
                <a:cs typeface="+mn-cs"/>
                <a:sym typeface="黑体" panose="02010609060101010101" pitchFamily="49" charset="-122"/>
              </a:rPr>
              <a:t>1.</a:t>
            </a:r>
            <a:r>
              <a:rPr lang="zh-CN" altLang="en-US" sz="2400" dirty="0">
                <a:solidFill>
                  <a:srgbClr val="CC0000"/>
                </a:solidFill>
                <a:latin typeface="黑体" panose="02010609060101010101" pitchFamily="49" charset="-122"/>
                <a:ea typeface="+mn-ea"/>
                <a:cs typeface="+mn-cs"/>
                <a:sym typeface="黑体" panose="02010609060101010101" pitchFamily="49" charset="-122"/>
              </a:rPr>
              <a:t>可使用性</a:t>
            </a:r>
            <a:endParaRPr lang="zh-CN" altLang="en-US" sz="2400" dirty="0">
              <a:solidFill>
                <a:srgbClr val="CC0000"/>
              </a:solidFill>
              <a:latin typeface="黑体" panose="02010609060101010101" pitchFamily="49" charset="-122"/>
              <a:ea typeface="+mn-ea"/>
              <a:cs typeface="+mn-cs"/>
              <a:sym typeface="黑体" panose="02010609060101010101" pitchFamily="49" charset="-122"/>
            </a:endParaRPr>
          </a:p>
          <a:p>
            <a:pPr marL="342900" indent="-342900" algn="l" defTabSz="0" eaLnBrk="1" hangingPunct="1">
              <a:buSzPct val="50000"/>
              <a:buChar char="n"/>
            </a:pPr>
            <a:r>
              <a:rPr lang="en-US" altLang="zh-CN" sz="2400" dirty="0">
                <a:solidFill>
                  <a:srgbClr val="0000FF"/>
                </a:solidFill>
                <a:latin typeface="黑体" panose="02010609060101010101" pitchFamily="49" charset="-122"/>
                <a:ea typeface="+mn-ea"/>
                <a:cs typeface="+mn-cs"/>
                <a:sym typeface="黑体" panose="02010609060101010101" pitchFamily="49" charset="-122"/>
              </a:rPr>
              <a:t>(1)</a:t>
            </a:r>
            <a:r>
              <a:rPr lang="zh-CN" altLang="en-US" sz="2400" dirty="0">
                <a:solidFill>
                  <a:srgbClr val="0000FF"/>
                </a:solidFill>
                <a:latin typeface="黑体" panose="02010609060101010101" pitchFamily="49" charset="-122"/>
                <a:ea typeface="+mn-ea"/>
                <a:cs typeface="+mn-cs"/>
                <a:sym typeface="黑体" panose="02010609060101010101" pitchFamily="49" charset="-122"/>
              </a:rPr>
              <a:t>使用的简单性</a:t>
            </a:r>
            <a:endParaRPr lang="zh-CN" altLang="en-US" sz="2400" dirty="0">
              <a:solidFill>
                <a:srgbClr val="0000FF"/>
              </a:solidFill>
              <a:latin typeface="黑体" panose="02010609060101010101" pitchFamily="49" charset="-122"/>
              <a:ea typeface="+mn-ea"/>
              <a:cs typeface="+mn-cs"/>
              <a:sym typeface="黑体" panose="02010609060101010101" pitchFamily="49" charset="-122"/>
            </a:endParaRPr>
          </a:p>
          <a:p>
            <a:pPr marL="742950" lvl="1" indent="-285750" algn="l" defTabSz="0" eaLnBrk="1" hangingPunct="1">
              <a:buSzPct val="75000"/>
              <a:buChar char="u"/>
            </a:pPr>
            <a:r>
              <a:rPr lang="zh-CN" altLang="en-US" sz="2200" dirty="0">
                <a:solidFill>
                  <a:srgbClr val="0000FF"/>
                </a:solidFill>
                <a:latin typeface="黑体" panose="02010609060101010101" pitchFamily="49" charset="-122"/>
                <a:ea typeface="+mn-ea"/>
                <a:sym typeface="黑体" panose="02010609060101010101" pitchFamily="49" charset="-122"/>
              </a:rPr>
              <a:t>应有与其它软件系统一致的标准界面</a:t>
            </a:r>
            <a:endParaRPr lang="zh-CN" altLang="en-US" sz="2200" dirty="0">
              <a:solidFill>
                <a:srgbClr val="0000FF"/>
              </a:solidFill>
              <a:latin typeface="黑体" panose="02010609060101010101" pitchFamily="49" charset="-122"/>
              <a:ea typeface="+mn-ea"/>
              <a:sym typeface="黑体" panose="02010609060101010101" pitchFamily="49" charset="-122"/>
            </a:endParaRPr>
          </a:p>
          <a:p>
            <a:pPr marL="742950" lvl="1" indent="-285750" algn="l" defTabSz="0" eaLnBrk="1" hangingPunct="1">
              <a:buSzPct val="75000"/>
              <a:buChar char="u"/>
            </a:pPr>
            <a:r>
              <a:rPr lang="zh-CN" altLang="en-US" sz="2200" dirty="0">
                <a:solidFill>
                  <a:srgbClr val="0000FF"/>
                </a:solidFill>
                <a:latin typeface="黑体" panose="02010609060101010101" pitchFamily="49" charset="-122"/>
                <a:ea typeface="+mn-ea"/>
                <a:sym typeface="黑体" panose="02010609060101010101" pitchFamily="49" charset="-122"/>
              </a:rPr>
              <a:t>术语标准化、一致</a:t>
            </a:r>
            <a:endParaRPr lang="zh-CN" altLang="en-US" sz="2200" dirty="0">
              <a:solidFill>
                <a:srgbClr val="0000FF"/>
              </a:solidFill>
              <a:latin typeface="黑体" panose="02010609060101010101" pitchFamily="49" charset="-122"/>
              <a:ea typeface="+mn-ea"/>
              <a:sym typeface="黑体" panose="02010609060101010101" pitchFamily="49" charset="-122"/>
            </a:endParaRPr>
          </a:p>
          <a:p>
            <a:pPr marL="342900" indent="-342900" algn="l" defTabSz="0" eaLnBrk="1" hangingPunct="1">
              <a:buSzPct val="50000"/>
              <a:buChar char="n"/>
            </a:pPr>
            <a:r>
              <a:rPr lang="en-US" altLang="zh-CN" sz="2400" dirty="0">
                <a:solidFill>
                  <a:srgbClr val="0000FF"/>
                </a:solidFill>
                <a:latin typeface="黑体" panose="02010609060101010101" pitchFamily="49" charset="-122"/>
                <a:ea typeface="+mn-ea"/>
                <a:cs typeface="+mn-cs"/>
                <a:sym typeface="黑体" panose="02010609060101010101" pitchFamily="49" charset="-122"/>
              </a:rPr>
              <a:t>(2)</a:t>
            </a:r>
            <a:r>
              <a:rPr lang="zh-CN" altLang="en-US" sz="2400" dirty="0">
                <a:solidFill>
                  <a:srgbClr val="0000FF"/>
                </a:solidFill>
                <a:latin typeface="黑体" panose="02010609060101010101" pitchFamily="49" charset="-122"/>
                <a:ea typeface="+mn-ea"/>
                <a:cs typeface="+mn-cs"/>
                <a:sym typeface="黑体" panose="02010609060101010101" pitchFamily="49" charset="-122"/>
              </a:rPr>
              <a:t>快速的系统响应</a:t>
            </a:r>
            <a:r>
              <a:rPr lang="zh-CN" altLang="en-US" sz="2400" dirty="0">
                <a:latin typeface="黑体" panose="02010609060101010101" pitchFamily="49" charset="-122"/>
                <a:ea typeface="+mn-ea"/>
                <a:cs typeface="+mn-cs"/>
                <a:sym typeface="黑体" panose="02010609060101010101" pitchFamily="49" charset="-122"/>
              </a:rPr>
              <a:t>和低的系统成本（</a:t>
            </a:r>
            <a:r>
              <a:rPr lang="en-US" altLang="zh-CN" sz="2400" dirty="0">
                <a:latin typeface="黑体" panose="02010609060101010101" pitchFamily="49" charset="-122"/>
                <a:ea typeface="+mn-ea"/>
                <a:cs typeface="+mn-cs"/>
                <a:sym typeface="黑体" panose="02010609060101010101" pitchFamily="49" charset="-122"/>
              </a:rPr>
              <a:t>CPU</a:t>
            </a:r>
            <a:r>
              <a:rPr lang="zh-CN" altLang="en-US" sz="2400" dirty="0">
                <a:latin typeface="黑体" panose="02010609060101010101" pitchFamily="49" charset="-122"/>
                <a:ea typeface="+mn-ea"/>
                <a:cs typeface="+mn-cs"/>
                <a:sym typeface="黑体" panose="02010609060101010101" pitchFamily="49" charset="-122"/>
              </a:rPr>
              <a:t>、存储）</a:t>
            </a:r>
            <a:endParaRPr lang="zh-CN" altLang="en-US" sz="2400" dirty="0">
              <a:latin typeface="黑体" panose="02010609060101010101" pitchFamily="49" charset="-122"/>
              <a:ea typeface="+mn-ea"/>
              <a:cs typeface="+mn-cs"/>
              <a:sym typeface="黑体" panose="02010609060101010101" pitchFamily="49" charset="-122"/>
            </a:endParaRPr>
          </a:p>
          <a:p>
            <a:pPr marL="742950" lvl="1" indent="-285750" algn="l" defTabSz="0" eaLnBrk="1" hangingPunct="1">
              <a:buSzPct val="75000"/>
              <a:buChar char="u"/>
            </a:pPr>
            <a:r>
              <a:rPr lang="zh-CN" altLang="en-US" sz="2200" dirty="0">
                <a:solidFill>
                  <a:srgbClr val="FF0000"/>
                </a:solidFill>
                <a:latin typeface="黑体" panose="02010609060101010101" pitchFamily="49" charset="-122"/>
                <a:ea typeface="+mn-ea"/>
                <a:sym typeface="黑体" panose="02010609060101010101" pitchFamily="49" charset="-122"/>
              </a:rPr>
              <a:t>足够的响应信息</a:t>
            </a:r>
            <a:endParaRPr lang="zh-CN" altLang="en-US" sz="2200" dirty="0">
              <a:solidFill>
                <a:srgbClr val="FF0000"/>
              </a:solidFill>
              <a:latin typeface="黑体" panose="02010609060101010101" pitchFamily="49" charset="-122"/>
              <a:ea typeface="+mn-ea"/>
              <a:sym typeface="黑体" panose="02010609060101010101" pitchFamily="49" charset="-122"/>
            </a:endParaRPr>
          </a:p>
          <a:p>
            <a:pPr marL="342900" indent="-342900" algn="l" defTabSz="0" eaLnBrk="1" hangingPunct="1">
              <a:buSzPct val="50000"/>
              <a:buChar char="n"/>
            </a:pPr>
            <a:r>
              <a:rPr lang="en-US" altLang="zh-CN" sz="2400" dirty="0">
                <a:solidFill>
                  <a:srgbClr val="0000FF"/>
                </a:solidFill>
                <a:latin typeface="黑体" panose="02010609060101010101" pitchFamily="49" charset="-122"/>
                <a:ea typeface="+mn-ea"/>
                <a:cs typeface="+mn-cs"/>
                <a:sym typeface="黑体" panose="02010609060101010101" pitchFamily="49" charset="-122"/>
              </a:rPr>
              <a:t>(3)</a:t>
            </a:r>
            <a:r>
              <a:rPr lang="zh-CN" altLang="en-US" sz="2400" dirty="0">
                <a:solidFill>
                  <a:srgbClr val="0000FF"/>
                </a:solidFill>
                <a:latin typeface="黑体" panose="02010609060101010101" pitchFamily="49" charset="-122"/>
                <a:ea typeface="+mn-ea"/>
                <a:cs typeface="+mn-cs"/>
                <a:sym typeface="黑体" panose="02010609060101010101" pitchFamily="49" charset="-122"/>
              </a:rPr>
              <a:t>用户界面应具有容错能力</a:t>
            </a:r>
            <a:endParaRPr lang="zh-CN" altLang="en-US" sz="2400" dirty="0">
              <a:solidFill>
                <a:srgbClr val="0000FF"/>
              </a:solidFill>
              <a:latin typeface="黑体" panose="02010609060101010101" pitchFamily="49" charset="-122"/>
              <a:ea typeface="+mn-ea"/>
              <a:cs typeface="+mn-cs"/>
              <a:sym typeface="黑体" panose="02010609060101010101" pitchFamily="49" charset="-122"/>
            </a:endParaRPr>
          </a:p>
          <a:p>
            <a:pPr marL="342900" indent="-342900" algn="l" defTabSz="0" eaLnBrk="1" hangingPunct="1">
              <a:buSzPct val="50000"/>
              <a:buFont typeface="Wingdings" panose="05000000000000000000" pitchFamily="2" charset="2"/>
            </a:pPr>
            <a:r>
              <a:rPr lang="en-US" altLang="zh-CN" sz="2400" dirty="0">
                <a:solidFill>
                  <a:srgbClr val="CC0000"/>
                </a:solidFill>
                <a:latin typeface="黑体" panose="02010609060101010101" pitchFamily="49" charset="-122"/>
                <a:ea typeface="+mn-ea"/>
                <a:cs typeface="+mn-cs"/>
                <a:sym typeface="黑体" panose="02010609060101010101" pitchFamily="49" charset="-122"/>
              </a:rPr>
              <a:t>2.</a:t>
            </a:r>
            <a:r>
              <a:rPr lang="zh-CN" altLang="en-US" sz="2400" dirty="0">
                <a:solidFill>
                  <a:srgbClr val="CC0000"/>
                </a:solidFill>
                <a:latin typeface="黑体" panose="02010609060101010101" pitchFamily="49" charset="-122"/>
                <a:ea typeface="+mn-ea"/>
                <a:cs typeface="+mn-cs"/>
                <a:sym typeface="黑体" panose="02010609060101010101" pitchFamily="49" charset="-122"/>
              </a:rPr>
              <a:t>灵活性</a:t>
            </a:r>
            <a:endParaRPr lang="zh-CN" altLang="en-US" sz="2400" dirty="0">
              <a:solidFill>
                <a:srgbClr val="CC0000"/>
              </a:solidFill>
              <a:latin typeface="黑体" panose="02010609060101010101" pitchFamily="49" charset="-122"/>
              <a:ea typeface="+mn-ea"/>
              <a:cs typeface="+mn-cs"/>
              <a:sym typeface="黑体" panose="02010609060101010101" pitchFamily="49" charset="-122"/>
            </a:endParaRPr>
          </a:p>
          <a:p>
            <a:pPr marL="342900" indent="-342900" algn="l" defTabSz="0" eaLnBrk="1" hangingPunct="1">
              <a:buSzPct val="50000"/>
              <a:buChar char="n"/>
            </a:pPr>
            <a:endParaRPr lang="zh-CN" altLang="en-US" sz="2400" dirty="0">
              <a:solidFill>
                <a:srgbClr val="0000FF"/>
              </a:solidFill>
              <a:latin typeface="黑体" panose="02010609060101010101" pitchFamily="49" charset="-122"/>
              <a:ea typeface="+mn-ea"/>
              <a:cs typeface="+mn-cs"/>
              <a:sym typeface="黑体" panose="02010609060101010101" pitchFamily="49" charset="-122"/>
            </a:endParaRPr>
          </a:p>
          <a:p>
            <a:pPr marL="342900" indent="-342900" algn="l" defTabSz="0" eaLnBrk="1" hangingPunct="1">
              <a:buSzPct val="50000"/>
              <a:buChar char="n"/>
            </a:pPr>
            <a:endParaRPr lang="zh-CN" altLang="en-US" sz="2400" dirty="0">
              <a:latin typeface="黑体" panose="02010609060101010101" pitchFamily="49" charset="-122"/>
              <a:ea typeface="+mn-ea"/>
              <a:cs typeface="+mn-cs"/>
              <a:sym typeface="黑体" panose="02010609060101010101" pitchFamily="49" charset="-122"/>
            </a:endParaRPr>
          </a:p>
          <a:p>
            <a:pPr marL="342900" indent="-342900" algn="l" defTabSz="0" eaLnBrk="1" hangingPunct="1">
              <a:buSzPct val="50000"/>
              <a:buFont typeface="Wingdings" panose="05000000000000000000" pitchFamily="2" charset="2"/>
            </a:pPr>
            <a:r>
              <a:rPr lang="en-US" altLang="zh-CN" sz="2400" dirty="0">
                <a:solidFill>
                  <a:srgbClr val="CC0000"/>
                </a:solidFill>
                <a:latin typeface="黑体" panose="02010609060101010101" pitchFamily="49" charset="-122"/>
                <a:ea typeface="+mn-ea"/>
                <a:cs typeface="+mn-cs"/>
                <a:sym typeface="黑体" panose="02010609060101010101" pitchFamily="49" charset="-122"/>
              </a:rPr>
              <a:t>3.</a:t>
            </a:r>
            <a:r>
              <a:rPr lang="zh-CN" altLang="en-US" sz="2400" dirty="0">
                <a:solidFill>
                  <a:srgbClr val="CC0000"/>
                </a:solidFill>
                <a:latin typeface="黑体" panose="02010609060101010101" pitchFamily="49" charset="-122"/>
                <a:ea typeface="+mn-ea"/>
                <a:cs typeface="+mn-cs"/>
                <a:sym typeface="黑体" panose="02010609060101010101" pitchFamily="49" charset="-122"/>
              </a:rPr>
              <a:t>可靠性</a:t>
            </a:r>
            <a:endParaRPr lang="zh-CN" altLang="en-US" dirty="0">
              <a:latin typeface="+mn-lt"/>
              <a:ea typeface="+mn-ea"/>
              <a:cs typeface="+mn-cs"/>
              <a:sym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68612">
                                            <p:txEl>
                                              <p:charRg st="0" end="7"/>
                                            </p:txEl>
                                          </p:spTgt>
                                        </p:tgtEl>
                                        <p:attrNameLst>
                                          <p:attrName>style.visibility</p:attrName>
                                        </p:attrNameLst>
                                      </p:cBhvr>
                                      <p:to>
                                        <p:strVal val="visible"/>
                                      </p:to>
                                    </p:set>
                                    <p:animEffect filter="strips(downRight)">
                                      <p:cBhvr>
                                        <p:cTn id="7" dur="500"/>
                                        <p:tgtEl>
                                          <p:spTgt spid="68612">
                                            <p:txEl>
                                              <p:charRg st="0" end="7"/>
                                            </p:txEl>
                                          </p:spTgt>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grpId="0" nodeType="clickEffect">
                                  <p:stCondLst>
                                    <p:cond delay="0"/>
                                  </p:stCondLst>
                                  <p:childTnLst>
                                    <p:set>
                                      <p:cBhvr>
                                        <p:cTn id="11" dur="1" fill="hold">
                                          <p:stCondLst>
                                            <p:cond delay="0"/>
                                          </p:stCondLst>
                                        </p:cTn>
                                        <p:tgtEl>
                                          <p:spTgt spid="68612">
                                            <p:txEl>
                                              <p:charRg st="7" end="17"/>
                                            </p:txEl>
                                          </p:spTgt>
                                        </p:tgtEl>
                                        <p:attrNameLst>
                                          <p:attrName>style.visibility</p:attrName>
                                        </p:attrNameLst>
                                      </p:cBhvr>
                                      <p:to>
                                        <p:strVal val="visible"/>
                                      </p:to>
                                    </p:set>
                                    <p:animEffect filter="strips(downRight)">
                                      <p:cBhvr>
                                        <p:cTn id="12" dur="500"/>
                                        <p:tgtEl>
                                          <p:spTgt spid="68612">
                                            <p:txEl>
                                              <p:charRg st="7" end="17"/>
                                            </p:txEl>
                                          </p:spTgt>
                                        </p:tgtEl>
                                      </p:cBhvr>
                                    </p:animEffect>
                                  </p:childTnLst>
                                </p:cTn>
                              </p:par>
                              <p:par>
                                <p:cTn id="13" presetID="18" presetClass="entr" presetSubtype="6" fill="hold" grpId="0" nodeType="withEffect">
                                  <p:stCondLst>
                                    <p:cond delay="0"/>
                                  </p:stCondLst>
                                  <p:childTnLst>
                                    <p:set>
                                      <p:cBhvr>
                                        <p:cTn id="14" dur="1" fill="hold">
                                          <p:stCondLst>
                                            <p:cond delay="0"/>
                                          </p:stCondLst>
                                        </p:cTn>
                                        <p:tgtEl>
                                          <p:spTgt spid="68612">
                                            <p:txEl>
                                              <p:charRg st="17" end="34"/>
                                            </p:txEl>
                                          </p:spTgt>
                                        </p:tgtEl>
                                        <p:attrNameLst>
                                          <p:attrName>style.visibility</p:attrName>
                                        </p:attrNameLst>
                                      </p:cBhvr>
                                      <p:to>
                                        <p:strVal val="visible"/>
                                      </p:to>
                                    </p:set>
                                    <p:animEffect filter="strips(downRight)">
                                      <p:cBhvr>
                                        <p:cTn id="15" dur="500"/>
                                        <p:tgtEl>
                                          <p:spTgt spid="68612">
                                            <p:txEl>
                                              <p:charRg st="17" end="34"/>
                                            </p:txEl>
                                          </p:spTgt>
                                        </p:tgtEl>
                                      </p:cBhvr>
                                    </p:animEffect>
                                  </p:childTnLst>
                                </p:cTn>
                              </p:par>
                              <p:par>
                                <p:cTn id="16" presetID="18" presetClass="entr" presetSubtype="6" fill="hold" grpId="0" nodeType="withEffect">
                                  <p:stCondLst>
                                    <p:cond delay="0"/>
                                  </p:stCondLst>
                                  <p:childTnLst>
                                    <p:set>
                                      <p:cBhvr>
                                        <p:cTn id="17" dur="1" fill="hold">
                                          <p:stCondLst>
                                            <p:cond delay="0"/>
                                          </p:stCondLst>
                                        </p:cTn>
                                        <p:tgtEl>
                                          <p:spTgt spid="68612">
                                            <p:txEl>
                                              <p:charRg st="34" end="43"/>
                                            </p:txEl>
                                          </p:spTgt>
                                        </p:tgtEl>
                                        <p:attrNameLst>
                                          <p:attrName>style.visibility</p:attrName>
                                        </p:attrNameLst>
                                      </p:cBhvr>
                                      <p:to>
                                        <p:strVal val="visible"/>
                                      </p:to>
                                    </p:set>
                                    <p:animEffect filter="strips(downRight)">
                                      <p:cBhvr>
                                        <p:cTn id="18" dur="500"/>
                                        <p:tgtEl>
                                          <p:spTgt spid="68612">
                                            <p:txEl>
                                              <p:charRg st="34" end="4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8" presetClass="entr" presetSubtype="6" fill="hold" grpId="0" nodeType="clickEffect">
                                  <p:stCondLst>
                                    <p:cond delay="0"/>
                                  </p:stCondLst>
                                  <p:childTnLst>
                                    <p:set>
                                      <p:cBhvr>
                                        <p:cTn id="22" dur="1" fill="hold">
                                          <p:stCondLst>
                                            <p:cond delay="0"/>
                                          </p:stCondLst>
                                        </p:cTn>
                                        <p:tgtEl>
                                          <p:spTgt spid="68612">
                                            <p:txEl>
                                              <p:charRg st="43" end="69"/>
                                            </p:txEl>
                                          </p:spTgt>
                                        </p:tgtEl>
                                        <p:attrNameLst>
                                          <p:attrName>style.visibility</p:attrName>
                                        </p:attrNameLst>
                                      </p:cBhvr>
                                      <p:to>
                                        <p:strVal val="visible"/>
                                      </p:to>
                                    </p:set>
                                    <p:animEffect filter="strips(downRight)">
                                      <p:cBhvr>
                                        <p:cTn id="23" dur="500"/>
                                        <p:tgtEl>
                                          <p:spTgt spid="68612">
                                            <p:txEl>
                                              <p:charRg st="43" end="69"/>
                                            </p:txEl>
                                          </p:spTgt>
                                        </p:tgtEl>
                                      </p:cBhvr>
                                    </p:animEffect>
                                  </p:childTnLst>
                                </p:cTn>
                              </p:par>
                              <p:par>
                                <p:cTn id="24" presetID="18" presetClass="entr" presetSubtype="6" fill="hold" grpId="0" nodeType="withEffect">
                                  <p:stCondLst>
                                    <p:cond delay="0"/>
                                  </p:stCondLst>
                                  <p:childTnLst>
                                    <p:set>
                                      <p:cBhvr>
                                        <p:cTn id="25" dur="1" fill="hold">
                                          <p:stCondLst>
                                            <p:cond delay="0"/>
                                          </p:stCondLst>
                                        </p:cTn>
                                        <p:tgtEl>
                                          <p:spTgt spid="68612">
                                            <p:txEl>
                                              <p:charRg st="69" end="77"/>
                                            </p:txEl>
                                          </p:spTgt>
                                        </p:tgtEl>
                                        <p:attrNameLst>
                                          <p:attrName>style.visibility</p:attrName>
                                        </p:attrNameLst>
                                      </p:cBhvr>
                                      <p:to>
                                        <p:strVal val="visible"/>
                                      </p:to>
                                    </p:set>
                                    <p:animEffect filter="strips(downRight)">
                                      <p:cBhvr>
                                        <p:cTn id="26" dur="500"/>
                                        <p:tgtEl>
                                          <p:spTgt spid="68612">
                                            <p:txEl>
                                              <p:charRg st="69" end="77"/>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8" presetClass="entr" presetSubtype="6" fill="hold" grpId="0" nodeType="clickEffect">
                                  <p:stCondLst>
                                    <p:cond delay="0"/>
                                  </p:stCondLst>
                                  <p:childTnLst>
                                    <p:set>
                                      <p:cBhvr>
                                        <p:cTn id="30" dur="1" fill="hold">
                                          <p:stCondLst>
                                            <p:cond delay="0"/>
                                          </p:stCondLst>
                                        </p:cTn>
                                        <p:tgtEl>
                                          <p:spTgt spid="68612">
                                            <p:txEl>
                                              <p:charRg st="77" end="92"/>
                                            </p:txEl>
                                          </p:spTgt>
                                        </p:tgtEl>
                                        <p:attrNameLst>
                                          <p:attrName>style.visibility</p:attrName>
                                        </p:attrNameLst>
                                      </p:cBhvr>
                                      <p:to>
                                        <p:strVal val="visible"/>
                                      </p:to>
                                    </p:set>
                                    <p:animEffect filter="strips(downRight)">
                                      <p:cBhvr>
                                        <p:cTn id="31" dur="500"/>
                                        <p:tgtEl>
                                          <p:spTgt spid="68612">
                                            <p:txEl>
                                              <p:charRg st="77" end="92"/>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8" presetClass="entr" presetSubtype="6" fill="hold" grpId="0" nodeType="clickEffect">
                                  <p:stCondLst>
                                    <p:cond delay="0"/>
                                  </p:stCondLst>
                                  <p:childTnLst>
                                    <p:set>
                                      <p:cBhvr>
                                        <p:cTn id="35" dur="1" fill="hold">
                                          <p:stCondLst>
                                            <p:cond delay="0"/>
                                          </p:stCondLst>
                                        </p:cTn>
                                        <p:tgtEl>
                                          <p:spTgt spid="68612">
                                            <p:txEl>
                                              <p:charRg st="92" end="98"/>
                                            </p:txEl>
                                          </p:spTgt>
                                        </p:tgtEl>
                                        <p:attrNameLst>
                                          <p:attrName>style.visibility</p:attrName>
                                        </p:attrNameLst>
                                      </p:cBhvr>
                                      <p:to>
                                        <p:strVal val="visible"/>
                                      </p:to>
                                    </p:set>
                                    <p:animEffect filter="strips(downRight)">
                                      <p:cBhvr>
                                        <p:cTn id="36" dur="500"/>
                                        <p:tgtEl>
                                          <p:spTgt spid="68612">
                                            <p:txEl>
                                              <p:charRg st="92" end="98"/>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8" presetClass="entr" presetSubtype="6" fill="hold" grpId="0" nodeType="clickEffect">
                                  <p:stCondLst>
                                    <p:cond delay="0"/>
                                  </p:stCondLst>
                                  <p:childTnLst>
                                    <p:set>
                                      <p:cBhvr>
                                        <p:cTn id="40" dur="1" fill="hold">
                                          <p:stCondLst>
                                            <p:cond delay="0"/>
                                          </p:stCondLst>
                                        </p:cTn>
                                        <p:tgtEl>
                                          <p:spTgt spid="68612">
                                            <p:txEl>
                                              <p:charRg st="100" end="106"/>
                                            </p:txEl>
                                          </p:spTgt>
                                        </p:tgtEl>
                                        <p:attrNameLst>
                                          <p:attrName>style.visibility</p:attrName>
                                        </p:attrNameLst>
                                      </p:cBhvr>
                                      <p:to>
                                        <p:strVal val="visible"/>
                                      </p:to>
                                    </p:set>
                                    <p:animEffect filter="strips(downRight)">
                                      <p:cBhvr>
                                        <p:cTn id="41" dur="500"/>
                                        <p:tgtEl>
                                          <p:spTgt spid="68612">
                                            <p:txEl>
                                              <p:charRg st="100" end="10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612" grpId="0" bldLvl="0"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0657" name="日期占位符 3"/>
          <p:cNvSpPr>
            <a:spLocks noGrp="1"/>
          </p:cNvSpPr>
          <p:nvPr>
            <p:ph type="dt" sz="half" idx="10"/>
          </p:nvPr>
        </p:nvSpPr>
        <p:spPr>
          <a:ln/>
        </p:spPr>
        <p:txBody>
          <a:bodyPr wrap="none" lIns="92075" tIns="46038" rIns="92075" bIns="46038" anchor="ctr"/>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fld id="{BB962C8B-B14F-4D97-AF65-F5344CB8AC3E}" type="datetime1">
              <a:rPr lang="zh-CN" altLang="en-US" sz="1400" dirty="0">
                <a:solidFill>
                  <a:schemeClr val="hlink"/>
                </a:solidFill>
              </a:rPr>
            </a:fld>
            <a:endParaRPr lang="zh-CN" altLang="en-US" sz="1400" dirty="0">
              <a:solidFill>
                <a:schemeClr val="hlink"/>
              </a:solidFill>
            </a:endParaRPr>
          </a:p>
        </p:txBody>
      </p:sp>
      <p:sp>
        <p:nvSpPr>
          <p:cNvPr id="70658" name="灯片编号占位符 4"/>
          <p:cNvSpPr>
            <a:spLocks noGrp="1"/>
          </p:cNvSpPr>
          <p:nvPr/>
        </p:nvSpPr>
        <p:spPr>
          <a:xfrm>
            <a:off x="8316913" y="6597650"/>
            <a:ext cx="1258887" cy="260350"/>
          </a:xfrm>
          <a:prstGeom prst="rect">
            <a:avLst/>
          </a:prstGeom>
          <a:noFill/>
          <a:ln w="9525">
            <a:noFill/>
          </a:ln>
        </p:spPr>
        <p:txBody>
          <a:bodyPr lIns="92075" tIns="46038" rIns="92075" bIns="46038" anchor="t"/>
          <a:p>
            <a:pPr eaLnBrk="0" hangingPunct="0"/>
            <a:fld id="{9A0DB2DC-4C9A-4742-B13C-FB6460FD3503}" type="slidenum">
              <a:rPr lang="en-US" altLang="zh-CN" dirty="0">
                <a:latin typeface="Arial" panose="020B0604020202020204" pitchFamily="34" charset="0"/>
                <a:ea typeface="宋体" panose="02010600030101010101" pitchFamily="2" charset="-122"/>
              </a:rPr>
            </a:fld>
            <a:endParaRPr lang="en-US" altLang="zh-CN" dirty="0">
              <a:latin typeface="Arial" panose="020B0604020202020204" pitchFamily="34" charset="0"/>
              <a:ea typeface="宋体" panose="02010600030101010101" pitchFamily="2" charset="-122"/>
            </a:endParaRPr>
          </a:p>
        </p:txBody>
      </p:sp>
      <p:sp>
        <p:nvSpPr>
          <p:cNvPr id="70659" name="Rectangle 2"/>
          <p:cNvSpPr>
            <a:spLocks noGrp="1"/>
          </p:cNvSpPr>
          <p:nvPr>
            <p:ph type="ctrTitle"/>
          </p:nvPr>
        </p:nvSpPr>
        <p:spPr>
          <a:xfrm>
            <a:off x="685800" y="458788"/>
            <a:ext cx="5662613" cy="560387"/>
          </a:xfrm>
          <a:ln/>
        </p:spPr>
        <p:txBody>
          <a:bodyPr vert="horz" wrap="square" lIns="92075" tIns="46038" rIns="92075" bIns="46038" anchor="ctr"/>
          <a:p>
            <a:pPr algn="just" eaLnBrk="1" hangingPunct="1"/>
            <a:r>
              <a:rPr lang="en-US" altLang="zh-CN" sz="2800" dirty="0"/>
              <a:t>5.3.1 </a:t>
            </a:r>
            <a:r>
              <a:rPr lang="zh-CN" altLang="en-US" sz="2800" dirty="0"/>
              <a:t>人机界面应具备的特性</a:t>
            </a:r>
            <a:br>
              <a:rPr lang="zh-CN" altLang="en-US" sz="2800" dirty="0"/>
            </a:br>
            <a:r>
              <a:rPr lang="en-US" altLang="zh-CN" sz="2800" dirty="0"/>
              <a:t>——</a:t>
            </a:r>
            <a:r>
              <a:rPr lang="en-US" altLang="zh-CN" sz="2800" dirty="0">
                <a:latin typeface="黑体" panose="02010609060101010101" pitchFamily="49" charset="-122"/>
                <a:sym typeface="黑体" panose="02010609060101010101" pitchFamily="49" charset="-122"/>
              </a:rPr>
              <a:t>1.</a:t>
            </a:r>
            <a:r>
              <a:rPr lang="zh-CN" altLang="en-US" sz="2800" dirty="0">
                <a:latin typeface="黑体" panose="02010609060101010101" pitchFamily="49" charset="-122"/>
                <a:sym typeface="黑体" panose="02010609060101010101" pitchFamily="49" charset="-122"/>
              </a:rPr>
              <a:t>可使用性</a:t>
            </a:r>
            <a:endParaRPr lang="zh-CN" altLang="en-US" dirty="0"/>
          </a:p>
        </p:txBody>
      </p:sp>
      <p:sp>
        <p:nvSpPr>
          <p:cNvPr id="69636" name="Rectangle 3"/>
          <p:cNvSpPr>
            <a:spLocks noGrp="1"/>
          </p:cNvSpPr>
          <p:nvPr>
            <p:ph type="subTitle" idx="1"/>
          </p:nvPr>
        </p:nvSpPr>
        <p:spPr>
          <a:xfrm>
            <a:off x="684213" y="1787525"/>
            <a:ext cx="7986712" cy="4537075"/>
          </a:xfrm>
          <a:ln/>
        </p:spPr>
        <p:txBody>
          <a:bodyPr vert="horz" wrap="square" lIns="92075" tIns="46038" rIns="92075" bIns="46038" anchor="t"/>
          <a:p>
            <a:pPr marL="342900" indent="-342900" algn="l" defTabSz="0" eaLnBrk="1" hangingPunct="1">
              <a:buSzPct val="50000"/>
              <a:buChar char="n"/>
            </a:pPr>
            <a:r>
              <a:rPr lang="zh-CN" altLang="en-US" dirty="0">
                <a:solidFill>
                  <a:srgbClr val="CC0000"/>
                </a:solidFill>
                <a:latin typeface="+mn-lt"/>
                <a:ea typeface="+mn-ea"/>
                <a:cs typeface="+mn-cs"/>
                <a:sym typeface="Arial" panose="020B0604020202020204" pitchFamily="34" charset="0"/>
              </a:rPr>
              <a:t>输入、输出信息</a:t>
            </a:r>
            <a:r>
              <a:rPr lang="zh-CN" altLang="en-US" dirty="0">
                <a:solidFill>
                  <a:srgbClr val="3333FF"/>
                </a:solidFill>
                <a:latin typeface="+mn-lt"/>
                <a:ea typeface="+mn-ea"/>
                <a:cs typeface="+mn-cs"/>
                <a:sym typeface="Arial" panose="020B0604020202020204" pitchFamily="34" charset="0"/>
              </a:rPr>
              <a:t>的方式和格式应当尽可能</a:t>
            </a:r>
            <a:r>
              <a:rPr lang="zh-CN" altLang="en-US" dirty="0">
                <a:solidFill>
                  <a:srgbClr val="CC0000"/>
                </a:solidFill>
                <a:latin typeface="+mn-lt"/>
                <a:ea typeface="+mn-ea"/>
                <a:cs typeface="+mn-cs"/>
                <a:sym typeface="Arial" panose="020B0604020202020204" pitchFamily="34" charset="0"/>
              </a:rPr>
              <a:t>方便用户</a:t>
            </a:r>
            <a:r>
              <a:rPr lang="zh-CN" altLang="en-US" dirty="0">
                <a:solidFill>
                  <a:srgbClr val="3333FF"/>
                </a:solidFill>
                <a:latin typeface="+mn-lt"/>
                <a:ea typeface="+mn-ea"/>
                <a:cs typeface="+mn-cs"/>
                <a:sym typeface="Arial" panose="020B0604020202020204" pitchFamily="34" charset="0"/>
              </a:rPr>
              <a:t>的使用。</a:t>
            </a:r>
            <a:endParaRPr lang="zh-CN" altLang="en-US" dirty="0">
              <a:solidFill>
                <a:srgbClr val="3333FF"/>
              </a:solidFill>
              <a:latin typeface="+mn-lt"/>
              <a:ea typeface="+mn-ea"/>
              <a:cs typeface="+mn-cs"/>
              <a:sym typeface="Arial" panose="020B0604020202020204" pitchFamily="34" charset="0"/>
            </a:endParaRPr>
          </a:p>
          <a:p>
            <a:pPr marL="742950" lvl="1" indent="-285750" algn="l" defTabSz="0" eaLnBrk="1" hangingPunct="1">
              <a:buSzPct val="75000"/>
              <a:buChar char="u"/>
            </a:pPr>
            <a:r>
              <a:rPr lang="zh-CN" altLang="en-US" dirty="0">
                <a:solidFill>
                  <a:srgbClr val="3333FF"/>
                </a:solidFill>
                <a:latin typeface="+mn-lt"/>
                <a:ea typeface="+mn-ea"/>
                <a:sym typeface="Arial" panose="020B0604020202020204" pitchFamily="34" charset="0"/>
              </a:rPr>
              <a:t>一定要</a:t>
            </a:r>
            <a:r>
              <a:rPr lang="zh-CN" altLang="en-US" dirty="0">
                <a:solidFill>
                  <a:srgbClr val="CC0000"/>
                </a:solidFill>
                <a:latin typeface="+mn-lt"/>
                <a:ea typeface="+mn-ea"/>
                <a:sym typeface="Arial" panose="020B0604020202020204" pitchFamily="34" charset="0"/>
              </a:rPr>
              <a:t>避免因设计不当给用户带来的麻烦</a:t>
            </a:r>
            <a:r>
              <a:rPr lang="zh-CN" altLang="en-US" dirty="0">
                <a:solidFill>
                  <a:srgbClr val="3333FF"/>
                </a:solidFill>
                <a:latin typeface="+mn-lt"/>
                <a:ea typeface="+mn-ea"/>
                <a:sym typeface="Arial" panose="020B0604020202020204" pitchFamily="34" charset="0"/>
              </a:rPr>
              <a:t>。</a:t>
            </a:r>
            <a:endParaRPr lang="zh-CN" altLang="en-US" dirty="0">
              <a:solidFill>
                <a:srgbClr val="3333FF"/>
              </a:solidFill>
              <a:latin typeface="+mn-lt"/>
              <a:ea typeface="+mn-ea"/>
              <a:sym typeface="Arial" panose="020B0604020202020204" pitchFamily="34" charset="0"/>
            </a:endParaRPr>
          </a:p>
          <a:p>
            <a:pPr marL="342900" indent="-342900" algn="l" defTabSz="0" eaLnBrk="1" hangingPunct="1">
              <a:buSzPct val="50000"/>
              <a:buChar char="n"/>
            </a:pPr>
            <a:r>
              <a:rPr lang="zh-CN" altLang="en-US" dirty="0">
                <a:solidFill>
                  <a:srgbClr val="3333FF"/>
                </a:solidFill>
                <a:latin typeface="+mn-lt"/>
                <a:ea typeface="+mn-ea"/>
                <a:cs typeface="+mn-cs"/>
                <a:sym typeface="Arial" panose="020B0604020202020204" pitchFamily="34" charset="0"/>
              </a:rPr>
              <a:t>系统能否</a:t>
            </a:r>
            <a:r>
              <a:rPr lang="zh-CN" altLang="en-US" dirty="0">
                <a:solidFill>
                  <a:srgbClr val="CC0000"/>
                </a:solidFill>
                <a:latin typeface="+mn-lt"/>
                <a:ea typeface="+mn-ea"/>
                <a:cs typeface="+mn-cs"/>
                <a:sym typeface="Arial" panose="020B0604020202020204" pitchFamily="34" charset="0"/>
              </a:rPr>
              <a:t>被用户接受</a:t>
            </a:r>
            <a:r>
              <a:rPr lang="zh-CN" altLang="en-US" dirty="0">
                <a:solidFill>
                  <a:srgbClr val="3333FF"/>
                </a:solidFill>
                <a:latin typeface="+mn-lt"/>
                <a:ea typeface="+mn-ea"/>
                <a:cs typeface="+mn-cs"/>
                <a:sym typeface="Arial" panose="020B0604020202020204" pitchFamily="34" charset="0"/>
              </a:rPr>
              <a:t>，有时就取决于输入和输出的风格。</a:t>
            </a:r>
            <a:endParaRPr lang="zh-CN" altLang="en-US" dirty="0">
              <a:solidFill>
                <a:srgbClr val="3333FF"/>
              </a:solidFill>
              <a:latin typeface="+mn-lt"/>
              <a:ea typeface="+mn-ea"/>
              <a:cs typeface="+mn-cs"/>
              <a:sym typeface="Arial" panose="020B0604020202020204" pitchFamily="34" charset="0"/>
            </a:endParaRPr>
          </a:p>
          <a:p>
            <a:pPr marL="342900" indent="-342900" algn="l" defTabSz="0" eaLnBrk="1" hangingPunct="1">
              <a:buSzPct val="50000"/>
              <a:buChar char="n"/>
            </a:pPr>
            <a:r>
              <a:rPr lang="zh-CN" altLang="en-US" dirty="0">
                <a:solidFill>
                  <a:srgbClr val="3333FF"/>
                </a:solidFill>
                <a:latin typeface="+mn-lt"/>
                <a:ea typeface="+mn-ea"/>
                <a:cs typeface="+mn-cs"/>
                <a:sym typeface="Arial" panose="020B0604020202020204" pitchFamily="34" charset="0"/>
              </a:rPr>
              <a:t>在软件需求分析阶段和设计阶段，就应基本确定输入和输出的风格。</a:t>
            </a:r>
            <a:endParaRPr lang="zh-CN" altLang="en-US" dirty="0">
              <a:latin typeface="+mn-lt"/>
              <a:ea typeface="+mn-ea"/>
              <a:cs typeface="+mn-cs"/>
              <a:sym typeface="Arial" panose="020B0604020202020204" pitchFamily="34" charset="0"/>
            </a:endParaRPr>
          </a:p>
        </p:txBody>
      </p:sp>
      <p:sp>
        <p:nvSpPr>
          <p:cNvPr id="70661" name="Rectangle 5"/>
          <p:cNvSpPr/>
          <p:nvPr/>
        </p:nvSpPr>
        <p:spPr>
          <a:xfrm>
            <a:off x="685800" y="1019175"/>
            <a:ext cx="2992438" cy="519113"/>
          </a:xfrm>
          <a:prstGeom prst="rect">
            <a:avLst/>
          </a:prstGeom>
          <a:noFill/>
          <a:ln w="9525">
            <a:noFill/>
          </a:ln>
        </p:spPr>
        <p:txBody>
          <a:bodyPr wrap="none" anchor="t">
            <a:spAutoFit/>
          </a:bodyPr>
          <a:p>
            <a:pPr eaLnBrk="0" hangingPunct="0">
              <a:spcBef>
                <a:spcPct val="20000"/>
              </a:spcBef>
              <a:buClr>
                <a:schemeClr val="accent2"/>
              </a:buClr>
              <a:buSzPct val="75000"/>
              <a:buFont typeface="Wingdings" panose="05000000000000000000" pitchFamily="2" charset="2"/>
              <a:buChar char="p"/>
            </a:pPr>
            <a:r>
              <a:rPr lang="en-US" altLang="zh-CN" sz="2800" b="1" dirty="0">
                <a:solidFill>
                  <a:srgbClr val="0000FF"/>
                </a:solidFill>
                <a:latin typeface="Arial" panose="020B0604020202020204" pitchFamily="34" charset="0"/>
                <a:ea typeface="黑体" panose="02010609060101010101" pitchFamily="49" charset="-122"/>
                <a:sym typeface="Arial" panose="020B0604020202020204" pitchFamily="34" charset="0"/>
              </a:rPr>
              <a:t>(1)</a:t>
            </a:r>
            <a:r>
              <a:rPr lang="zh-CN" altLang="en-US" sz="2800" b="1" dirty="0">
                <a:solidFill>
                  <a:srgbClr val="0000FF"/>
                </a:solidFill>
                <a:latin typeface="Arial" panose="020B0604020202020204" pitchFamily="34" charset="0"/>
                <a:ea typeface="黑体" panose="02010609060101010101" pitchFamily="49" charset="-122"/>
                <a:sym typeface="Arial" panose="020B0604020202020204" pitchFamily="34" charset="0"/>
              </a:rPr>
              <a:t>使用的简单性</a:t>
            </a:r>
            <a:endParaRPr lang="zh-CN" altLang="en-US" dirty="0">
              <a:latin typeface="Arial" panose="020B0604020202020204" pitchFamily="34" charset="0"/>
              <a:ea typeface="宋体" panose="02010600030101010101" pitchFamily="2" charset="-122"/>
            </a:endParaRPr>
          </a:p>
        </p:txBody>
      </p:sp>
    </p:spTree>
  </p:cSld>
  <p:clrMapOvr>
    <a:masterClrMapping/>
  </p:clrMapOvr>
  <p:transition>
    <p:split orient="vert" dir="in"/>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69636">
                                            <p:txEl>
                                              <p:charRg st="0" end="27"/>
                                            </p:txEl>
                                          </p:spTgt>
                                        </p:tgtEl>
                                        <p:attrNameLst>
                                          <p:attrName>style.visibility</p:attrName>
                                        </p:attrNameLst>
                                      </p:cBhvr>
                                      <p:to>
                                        <p:strVal val="visible"/>
                                      </p:to>
                                    </p:set>
                                    <p:animEffect filter="strips(downRight)">
                                      <p:cBhvr>
                                        <p:cTn id="7" dur="500"/>
                                        <p:tgtEl>
                                          <p:spTgt spid="69636">
                                            <p:txEl>
                                              <p:charRg st="0" end="27"/>
                                            </p:txEl>
                                          </p:spTgt>
                                        </p:tgtEl>
                                      </p:cBhvr>
                                    </p:animEffect>
                                  </p:childTnLst>
                                </p:cTn>
                              </p:par>
                              <p:par>
                                <p:cTn id="8" presetID="18" presetClass="entr" presetSubtype="6" fill="hold" grpId="0" nodeType="withEffect">
                                  <p:stCondLst>
                                    <p:cond delay="0"/>
                                  </p:stCondLst>
                                  <p:childTnLst>
                                    <p:set>
                                      <p:cBhvr>
                                        <p:cTn id="9" dur="1" fill="hold">
                                          <p:stCondLst>
                                            <p:cond delay="0"/>
                                          </p:stCondLst>
                                        </p:cTn>
                                        <p:tgtEl>
                                          <p:spTgt spid="69636">
                                            <p:txEl>
                                              <p:charRg st="27" end="47"/>
                                            </p:txEl>
                                          </p:spTgt>
                                        </p:tgtEl>
                                        <p:attrNameLst>
                                          <p:attrName>style.visibility</p:attrName>
                                        </p:attrNameLst>
                                      </p:cBhvr>
                                      <p:to>
                                        <p:strVal val="visible"/>
                                      </p:to>
                                    </p:set>
                                    <p:animEffect filter="strips(downRight)">
                                      <p:cBhvr>
                                        <p:cTn id="10" dur="500"/>
                                        <p:tgtEl>
                                          <p:spTgt spid="69636">
                                            <p:txEl>
                                              <p:charRg st="27" end="47"/>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8" presetClass="entr" presetSubtype="6" fill="hold" grpId="0" nodeType="clickEffect">
                                  <p:stCondLst>
                                    <p:cond delay="0"/>
                                  </p:stCondLst>
                                  <p:childTnLst>
                                    <p:set>
                                      <p:cBhvr>
                                        <p:cTn id="14" dur="1" fill="hold">
                                          <p:stCondLst>
                                            <p:cond delay="0"/>
                                          </p:stCondLst>
                                        </p:cTn>
                                        <p:tgtEl>
                                          <p:spTgt spid="69636">
                                            <p:txEl>
                                              <p:charRg st="47" end="73"/>
                                            </p:txEl>
                                          </p:spTgt>
                                        </p:tgtEl>
                                        <p:attrNameLst>
                                          <p:attrName>style.visibility</p:attrName>
                                        </p:attrNameLst>
                                      </p:cBhvr>
                                      <p:to>
                                        <p:strVal val="visible"/>
                                      </p:to>
                                    </p:set>
                                    <p:animEffect filter="strips(downRight)">
                                      <p:cBhvr>
                                        <p:cTn id="15" dur="500"/>
                                        <p:tgtEl>
                                          <p:spTgt spid="69636">
                                            <p:txEl>
                                              <p:charRg st="47" end="7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8" presetClass="entr" presetSubtype="6" fill="hold" grpId="0" nodeType="clickEffect">
                                  <p:stCondLst>
                                    <p:cond delay="0"/>
                                  </p:stCondLst>
                                  <p:childTnLst>
                                    <p:set>
                                      <p:cBhvr>
                                        <p:cTn id="19" dur="1" fill="hold">
                                          <p:stCondLst>
                                            <p:cond delay="0"/>
                                          </p:stCondLst>
                                        </p:cTn>
                                        <p:tgtEl>
                                          <p:spTgt spid="69636">
                                            <p:txEl>
                                              <p:charRg st="73" end="104"/>
                                            </p:txEl>
                                          </p:spTgt>
                                        </p:tgtEl>
                                        <p:attrNameLst>
                                          <p:attrName>style.visibility</p:attrName>
                                        </p:attrNameLst>
                                      </p:cBhvr>
                                      <p:to>
                                        <p:strVal val="visible"/>
                                      </p:to>
                                    </p:set>
                                    <p:animEffect filter="strips(downRight)">
                                      <p:cBhvr>
                                        <p:cTn id="20" dur="500"/>
                                        <p:tgtEl>
                                          <p:spTgt spid="69636">
                                            <p:txEl>
                                              <p:charRg st="73" end="10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636" grpId="0" bldLvl="0"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1681" name="日期占位符 3"/>
          <p:cNvSpPr>
            <a:spLocks noGrp="1"/>
          </p:cNvSpPr>
          <p:nvPr>
            <p:ph type="dt" sz="half" idx="10"/>
          </p:nvPr>
        </p:nvSpPr>
        <p:spPr>
          <a:ln/>
        </p:spPr>
        <p:txBody>
          <a:bodyPr wrap="none" lIns="92075" tIns="46038" rIns="92075" bIns="46038" anchor="ctr"/>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fld id="{BB962C8B-B14F-4D97-AF65-F5344CB8AC3E}" type="datetime1">
              <a:rPr lang="zh-CN" altLang="en-US" sz="1400" dirty="0">
                <a:solidFill>
                  <a:schemeClr val="hlink"/>
                </a:solidFill>
              </a:rPr>
            </a:fld>
            <a:endParaRPr lang="zh-CN" altLang="en-US" sz="1400" dirty="0">
              <a:solidFill>
                <a:schemeClr val="hlink"/>
              </a:solidFill>
            </a:endParaRPr>
          </a:p>
        </p:txBody>
      </p:sp>
      <p:sp>
        <p:nvSpPr>
          <p:cNvPr id="71682" name="灯片编号占位符 4"/>
          <p:cNvSpPr>
            <a:spLocks noGrp="1"/>
          </p:cNvSpPr>
          <p:nvPr/>
        </p:nvSpPr>
        <p:spPr>
          <a:xfrm>
            <a:off x="8316913" y="6597650"/>
            <a:ext cx="1258887" cy="260350"/>
          </a:xfrm>
          <a:prstGeom prst="rect">
            <a:avLst/>
          </a:prstGeom>
          <a:noFill/>
          <a:ln w="9525">
            <a:noFill/>
          </a:ln>
        </p:spPr>
        <p:txBody>
          <a:bodyPr lIns="92075" tIns="46038" rIns="92075" bIns="46038" anchor="t"/>
          <a:p>
            <a:pPr eaLnBrk="0" hangingPunct="0"/>
            <a:fld id="{9A0DB2DC-4C9A-4742-B13C-FB6460FD3503}" type="slidenum">
              <a:rPr lang="en-US" altLang="zh-CN" dirty="0">
                <a:latin typeface="Arial" panose="020B0604020202020204" pitchFamily="34" charset="0"/>
                <a:ea typeface="宋体" panose="02010600030101010101" pitchFamily="2" charset="-122"/>
              </a:rPr>
            </a:fld>
            <a:endParaRPr lang="en-US" altLang="zh-CN" dirty="0">
              <a:latin typeface="Arial" panose="020B0604020202020204" pitchFamily="34" charset="0"/>
              <a:ea typeface="宋体" panose="02010600030101010101" pitchFamily="2" charset="-122"/>
            </a:endParaRPr>
          </a:p>
        </p:txBody>
      </p:sp>
      <p:sp>
        <p:nvSpPr>
          <p:cNvPr id="71683" name="Rectangle 3"/>
          <p:cNvSpPr>
            <a:spLocks noGrp="1"/>
          </p:cNvSpPr>
          <p:nvPr>
            <p:ph type="subTitle" idx="1"/>
          </p:nvPr>
        </p:nvSpPr>
        <p:spPr>
          <a:xfrm>
            <a:off x="468313" y="1052513"/>
            <a:ext cx="8229600" cy="5073650"/>
          </a:xfrm>
          <a:ln/>
        </p:spPr>
        <p:txBody>
          <a:bodyPr vert="horz" wrap="square" lIns="92075" tIns="46038" rIns="92075" bIns="46038" anchor="t"/>
          <a:p>
            <a:pPr marL="342900" indent="-342900" algn="l" defTabSz="0" eaLnBrk="1" hangingPunct="1">
              <a:buSzPct val="50000"/>
              <a:buChar char="n"/>
            </a:pPr>
            <a:endParaRPr lang="zh-CN" altLang="zh-CN" dirty="0">
              <a:latin typeface="+mn-lt"/>
              <a:ea typeface="+mn-ea"/>
              <a:cs typeface="+mn-cs"/>
              <a:sym typeface="Arial" panose="020B0604020202020204" pitchFamily="34" charset="0"/>
            </a:endParaRPr>
          </a:p>
        </p:txBody>
      </p:sp>
      <p:pic>
        <p:nvPicPr>
          <p:cNvPr id="71684" name="Picture 4"/>
          <p:cNvPicPr>
            <a:picLocks noChangeAspect="1"/>
          </p:cNvPicPr>
          <p:nvPr/>
        </p:nvPicPr>
        <p:blipFill>
          <a:blip r:embed="rId1"/>
          <a:stretch>
            <a:fillRect/>
          </a:stretch>
        </p:blipFill>
        <p:spPr>
          <a:xfrm>
            <a:off x="457200" y="1066800"/>
            <a:ext cx="5680075" cy="3286125"/>
          </a:xfrm>
          <a:prstGeom prst="rect">
            <a:avLst/>
          </a:prstGeom>
          <a:noFill/>
          <a:ln w="9525">
            <a:noFill/>
          </a:ln>
        </p:spPr>
      </p:pic>
      <p:pic>
        <p:nvPicPr>
          <p:cNvPr id="70661" name="Picture 5"/>
          <p:cNvPicPr>
            <a:picLocks noChangeAspect="1"/>
          </p:cNvPicPr>
          <p:nvPr/>
        </p:nvPicPr>
        <p:blipFill>
          <a:blip r:embed="rId2"/>
          <a:srcRect b="2477"/>
          <a:stretch>
            <a:fillRect/>
          </a:stretch>
        </p:blipFill>
        <p:spPr>
          <a:xfrm>
            <a:off x="2209800" y="1192213"/>
            <a:ext cx="6934200" cy="5665787"/>
          </a:xfrm>
          <a:prstGeom prst="rect">
            <a:avLst/>
          </a:prstGeom>
          <a:noFill/>
          <a:ln w="9525">
            <a:noFill/>
          </a:ln>
        </p:spPr>
      </p:pic>
      <p:sp>
        <p:nvSpPr>
          <p:cNvPr id="71686" name="Rectangle 7"/>
          <p:cNvSpPr>
            <a:spLocks noGrp="1"/>
          </p:cNvSpPr>
          <p:nvPr>
            <p:ph type="ctrTitle"/>
          </p:nvPr>
        </p:nvSpPr>
        <p:spPr>
          <a:xfrm>
            <a:off x="2916238" y="88900"/>
            <a:ext cx="6227762" cy="765175"/>
          </a:xfrm>
          <a:ln/>
        </p:spPr>
        <p:txBody>
          <a:bodyPr vert="horz" wrap="square" lIns="92075" tIns="46038" rIns="92075" bIns="46038" anchor="ctr"/>
          <a:p>
            <a:pPr algn="just" eaLnBrk="1" hangingPunct="1"/>
            <a:r>
              <a:rPr lang="en-US" altLang="zh-CN" sz="2800" dirty="0"/>
              <a:t>5.3.1 </a:t>
            </a:r>
            <a:r>
              <a:rPr lang="zh-CN" altLang="en-US" sz="2800" dirty="0"/>
              <a:t>人机界面应具备的特性</a:t>
            </a:r>
            <a:br>
              <a:rPr lang="zh-CN" altLang="en-US" sz="2800" dirty="0"/>
            </a:br>
            <a:r>
              <a:rPr lang="en-US" altLang="zh-CN" sz="2800" dirty="0"/>
              <a:t>——1.</a:t>
            </a:r>
            <a:r>
              <a:rPr lang="zh-CN" altLang="en-US" sz="2800" dirty="0"/>
              <a:t>可使用性</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70661"/>
                                        </p:tgtEl>
                                        <p:attrNameLst>
                                          <p:attrName>style.visibility</p:attrName>
                                        </p:attrNameLst>
                                      </p:cBhvr>
                                      <p:to>
                                        <p:strVal val="visible"/>
                                      </p:to>
                                    </p:set>
                                    <p:animEffect filter="checkerboard(across)">
                                      <p:cBhvr>
                                        <p:cTn id="7" dur="500"/>
                                        <p:tgtEl>
                                          <p:spTgt spid="706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2705" name="日期占位符 3"/>
          <p:cNvSpPr>
            <a:spLocks noGrp="1"/>
          </p:cNvSpPr>
          <p:nvPr>
            <p:ph type="dt" sz="half" idx="10"/>
          </p:nvPr>
        </p:nvSpPr>
        <p:spPr>
          <a:ln/>
        </p:spPr>
        <p:txBody>
          <a:bodyPr wrap="none" lIns="92075" tIns="46038" rIns="92075" bIns="46038" anchor="ctr"/>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fld id="{BB962C8B-B14F-4D97-AF65-F5344CB8AC3E}" type="datetime1">
              <a:rPr lang="zh-CN" altLang="en-US" sz="1400" dirty="0">
                <a:solidFill>
                  <a:schemeClr val="hlink"/>
                </a:solidFill>
              </a:rPr>
            </a:fld>
            <a:endParaRPr lang="zh-CN" altLang="en-US" sz="1400" dirty="0">
              <a:solidFill>
                <a:schemeClr val="hlink"/>
              </a:solidFill>
            </a:endParaRPr>
          </a:p>
        </p:txBody>
      </p:sp>
      <p:sp>
        <p:nvSpPr>
          <p:cNvPr id="72706" name="灯片编号占位符 4"/>
          <p:cNvSpPr>
            <a:spLocks noGrp="1"/>
          </p:cNvSpPr>
          <p:nvPr/>
        </p:nvSpPr>
        <p:spPr>
          <a:xfrm>
            <a:off x="8316913" y="6597650"/>
            <a:ext cx="1258887" cy="260350"/>
          </a:xfrm>
          <a:prstGeom prst="rect">
            <a:avLst/>
          </a:prstGeom>
          <a:noFill/>
          <a:ln w="9525">
            <a:noFill/>
          </a:ln>
        </p:spPr>
        <p:txBody>
          <a:bodyPr lIns="92075" tIns="46038" rIns="92075" bIns="46038" anchor="t"/>
          <a:p>
            <a:pPr eaLnBrk="0" hangingPunct="0"/>
            <a:fld id="{9A0DB2DC-4C9A-4742-B13C-FB6460FD3503}" type="slidenum">
              <a:rPr lang="en-US" altLang="zh-CN" dirty="0">
                <a:latin typeface="Arial" panose="020B0604020202020204" pitchFamily="34" charset="0"/>
                <a:ea typeface="宋体" panose="02010600030101010101" pitchFamily="2" charset="-122"/>
              </a:rPr>
            </a:fld>
            <a:endParaRPr lang="en-US" altLang="zh-CN" dirty="0">
              <a:latin typeface="Arial" panose="020B0604020202020204" pitchFamily="34" charset="0"/>
              <a:ea typeface="宋体" panose="02010600030101010101" pitchFamily="2" charset="-122"/>
            </a:endParaRPr>
          </a:p>
        </p:txBody>
      </p:sp>
      <p:sp>
        <p:nvSpPr>
          <p:cNvPr id="72707" name="Rectangle 3"/>
          <p:cNvSpPr>
            <a:spLocks noGrp="1"/>
          </p:cNvSpPr>
          <p:nvPr>
            <p:ph type="subTitle" idx="1"/>
          </p:nvPr>
        </p:nvSpPr>
        <p:spPr>
          <a:xfrm>
            <a:off x="468313" y="1052513"/>
            <a:ext cx="8229600" cy="5073650"/>
          </a:xfrm>
          <a:ln/>
        </p:spPr>
        <p:txBody>
          <a:bodyPr vert="horz" wrap="square" lIns="92075" tIns="46038" rIns="92075" bIns="46038" anchor="t"/>
          <a:p>
            <a:pPr marL="342900" indent="-342900" algn="l" defTabSz="0" eaLnBrk="1" hangingPunct="1">
              <a:buSzPct val="50000"/>
              <a:buChar char="n"/>
            </a:pPr>
            <a:endParaRPr lang="zh-CN" altLang="zh-CN" dirty="0">
              <a:latin typeface="+mn-lt"/>
              <a:ea typeface="+mn-ea"/>
              <a:cs typeface="+mn-cs"/>
              <a:sym typeface="Arial" panose="020B0604020202020204" pitchFamily="34" charset="0"/>
            </a:endParaRPr>
          </a:p>
        </p:txBody>
      </p:sp>
      <p:pic>
        <p:nvPicPr>
          <p:cNvPr id="72708" name="Picture 4"/>
          <p:cNvPicPr>
            <a:picLocks noChangeAspect="1"/>
          </p:cNvPicPr>
          <p:nvPr/>
        </p:nvPicPr>
        <p:blipFill>
          <a:blip r:embed="rId1"/>
          <a:stretch>
            <a:fillRect/>
          </a:stretch>
        </p:blipFill>
        <p:spPr>
          <a:xfrm>
            <a:off x="0" y="989013"/>
            <a:ext cx="9144000" cy="5183187"/>
          </a:xfrm>
          <a:prstGeom prst="rect">
            <a:avLst/>
          </a:prstGeom>
          <a:noFill/>
          <a:ln w="12700">
            <a:noFill/>
          </a:ln>
        </p:spPr>
      </p:pic>
      <p:sp>
        <p:nvSpPr>
          <p:cNvPr id="72709" name="Rectangle 5"/>
          <p:cNvSpPr/>
          <p:nvPr/>
        </p:nvSpPr>
        <p:spPr>
          <a:xfrm>
            <a:off x="1828800" y="228600"/>
            <a:ext cx="6227763" cy="765175"/>
          </a:xfrm>
          <a:prstGeom prst="rect">
            <a:avLst/>
          </a:prstGeom>
          <a:noFill/>
          <a:ln w="9525">
            <a:noFill/>
          </a:ln>
        </p:spPr>
        <p:txBody>
          <a:bodyPr anchor="ctr"/>
          <a:p>
            <a:pPr algn="just" eaLnBrk="0" hangingPunct="0"/>
            <a:r>
              <a:rPr lang="en-US" altLang="zh-CN" sz="2800" b="1" dirty="0">
                <a:solidFill>
                  <a:srgbClr val="CC0000"/>
                </a:solidFill>
                <a:latin typeface="Arial" panose="020B0604020202020204" pitchFamily="34" charset="0"/>
                <a:ea typeface="黑体" panose="02010609060101010101" pitchFamily="49" charset="-122"/>
                <a:sym typeface="Arial" panose="020B0604020202020204" pitchFamily="34" charset="0"/>
              </a:rPr>
              <a:t>5.3.1 </a:t>
            </a:r>
            <a:r>
              <a:rPr lang="zh-CN" altLang="en-US" sz="2800" b="1" dirty="0">
                <a:solidFill>
                  <a:srgbClr val="CC0000"/>
                </a:solidFill>
                <a:latin typeface="Arial" panose="020B0604020202020204" pitchFamily="34" charset="0"/>
                <a:ea typeface="黑体" panose="02010609060101010101" pitchFamily="49" charset="-122"/>
                <a:sym typeface="Arial" panose="020B0604020202020204" pitchFamily="34" charset="0"/>
              </a:rPr>
              <a:t>人机界面应具备的特性</a:t>
            </a:r>
            <a:br>
              <a:rPr lang="zh-CN" altLang="en-US" sz="2800" b="1" dirty="0">
                <a:solidFill>
                  <a:srgbClr val="CC0000"/>
                </a:solidFill>
                <a:latin typeface="Arial" panose="020B0604020202020204" pitchFamily="34" charset="0"/>
                <a:ea typeface="黑体" panose="02010609060101010101" pitchFamily="49" charset="-122"/>
                <a:sym typeface="Arial" panose="020B0604020202020204" pitchFamily="34" charset="0"/>
              </a:rPr>
            </a:br>
            <a:r>
              <a:rPr lang="en-US" altLang="zh-CN" sz="2800" b="1" dirty="0">
                <a:solidFill>
                  <a:srgbClr val="CC0000"/>
                </a:solidFill>
                <a:latin typeface="Arial" panose="020B0604020202020204" pitchFamily="34" charset="0"/>
                <a:ea typeface="黑体" panose="02010609060101010101" pitchFamily="49" charset="-122"/>
                <a:sym typeface="Arial" panose="020B0604020202020204" pitchFamily="34" charset="0"/>
              </a:rPr>
              <a:t>——1.</a:t>
            </a:r>
            <a:r>
              <a:rPr lang="zh-CN" altLang="en-US" sz="2800" b="1" dirty="0">
                <a:solidFill>
                  <a:srgbClr val="CC0000"/>
                </a:solidFill>
                <a:latin typeface="Arial" panose="020B0604020202020204" pitchFamily="34" charset="0"/>
                <a:ea typeface="黑体" panose="02010609060101010101" pitchFamily="49" charset="-122"/>
                <a:sym typeface="Arial" panose="020B0604020202020204" pitchFamily="34" charset="0"/>
              </a:rPr>
              <a:t>可使用性</a:t>
            </a:r>
            <a:endParaRPr lang="zh-CN" altLang="en-US" dirty="0">
              <a:latin typeface="Arial" panose="020B0604020202020204" pitchFamily="34" charset="0"/>
              <a:ea typeface="宋体" panose="02010600030101010101" pitchFamily="2" charset="-122"/>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3729" name="日期占位符 3"/>
          <p:cNvSpPr>
            <a:spLocks noGrp="1"/>
          </p:cNvSpPr>
          <p:nvPr>
            <p:ph type="dt" sz="half" idx="10"/>
          </p:nvPr>
        </p:nvSpPr>
        <p:spPr>
          <a:ln/>
        </p:spPr>
        <p:txBody>
          <a:bodyPr wrap="none" lIns="92075" tIns="46038" rIns="92075" bIns="46038" anchor="ctr"/>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fld id="{BB962C8B-B14F-4D97-AF65-F5344CB8AC3E}" type="datetime1">
              <a:rPr lang="zh-CN" altLang="en-US" sz="1400" dirty="0">
                <a:solidFill>
                  <a:schemeClr val="hlink"/>
                </a:solidFill>
              </a:rPr>
            </a:fld>
            <a:endParaRPr lang="zh-CN" altLang="en-US" sz="1400" dirty="0">
              <a:solidFill>
                <a:schemeClr val="hlink"/>
              </a:solidFill>
            </a:endParaRPr>
          </a:p>
        </p:txBody>
      </p:sp>
      <p:sp>
        <p:nvSpPr>
          <p:cNvPr id="73730" name="灯片编号占位符 4"/>
          <p:cNvSpPr>
            <a:spLocks noGrp="1"/>
          </p:cNvSpPr>
          <p:nvPr/>
        </p:nvSpPr>
        <p:spPr>
          <a:xfrm>
            <a:off x="8316913" y="6597650"/>
            <a:ext cx="1258887" cy="260350"/>
          </a:xfrm>
          <a:prstGeom prst="rect">
            <a:avLst/>
          </a:prstGeom>
          <a:noFill/>
          <a:ln w="9525">
            <a:noFill/>
          </a:ln>
        </p:spPr>
        <p:txBody>
          <a:bodyPr lIns="92075" tIns="46038" rIns="92075" bIns="46038" anchor="t"/>
          <a:p>
            <a:pPr eaLnBrk="0" hangingPunct="0"/>
            <a:fld id="{9A0DB2DC-4C9A-4742-B13C-FB6460FD3503}" type="slidenum">
              <a:rPr lang="en-US" altLang="zh-CN" dirty="0">
                <a:latin typeface="Arial" panose="020B0604020202020204" pitchFamily="34" charset="0"/>
                <a:ea typeface="宋体" panose="02010600030101010101" pitchFamily="2" charset="-122"/>
              </a:rPr>
            </a:fld>
            <a:endParaRPr lang="en-US" altLang="zh-CN" dirty="0">
              <a:latin typeface="Arial" panose="020B0604020202020204" pitchFamily="34" charset="0"/>
              <a:ea typeface="宋体" panose="02010600030101010101" pitchFamily="2" charset="-122"/>
            </a:endParaRPr>
          </a:p>
        </p:txBody>
      </p:sp>
      <p:sp>
        <p:nvSpPr>
          <p:cNvPr id="73731" name="Rectangle 2"/>
          <p:cNvSpPr>
            <a:spLocks noGrp="1"/>
          </p:cNvSpPr>
          <p:nvPr>
            <p:ph type="ctrTitle"/>
          </p:nvPr>
        </p:nvSpPr>
        <p:spPr>
          <a:xfrm>
            <a:off x="2916238" y="88900"/>
            <a:ext cx="5627687" cy="765175"/>
          </a:xfrm>
          <a:ln/>
        </p:spPr>
        <p:txBody>
          <a:bodyPr vert="horz" wrap="square" lIns="92075" tIns="46038" rIns="92075" bIns="46038" anchor="ctr"/>
          <a:p>
            <a:pPr eaLnBrk="1" hangingPunct="1"/>
            <a:endParaRPr lang="zh-CN" altLang="zh-CN" dirty="0"/>
          </a:p>
        </p:txBody>
      </p:sp>
      <p:sp>
        <p:nvSpPr>
          <p:cNvPr id="73732" name="Rectangle 3"/>
          <p:cNvSpPr>
            <a:spLocks noGrp="1"/>
          </p:cNvSpPr>
          <p:nvPr>
            <p:ph type="subTitle" idx="1"/>
          </p:nvPr>
        </p:nvSpPr>
        <p:spPr>
          <a:xfrm>
            <a:off x="468313" y="1052513"/>
            <a:ext cx="8229600" cy="5073650"/>
          </a:xfrm>
          <a:ln/>
        </p:spPr>
        <p:txBody>
          <a:bodyPr vert="horz" wrap="square" lIns="92075" tIns="46038" rIns="92075" bIns="46038" anchor="t"/>
          <a:p>
            <a:pPr marL="342900" indent="-342900" algn="l" defTabSz="0" eaLnBrk="1" hangingPunct="1">
              <a:buSzPct val="50000"/>
              <a:buChar char="n"/>
            </a:pPr>
            <a:endParaRPr lang="zh-CN" altLang="zh-CN" dirty="0">
              <a:latin typeface="+mn-lt"/>
              <a:ea typeface="+mn-ea"/>
              <a:cs typeface="+mn-cs"/>
              <a:sym typeface="Arial" panose="020B0604020202020204" pitchFamily="34" charset="0"/>
            </a:endParaRPr>
          </a:p>
        </p:txBody>
      </p:sp>
      <p:pic>
        <p:nvPicPr>
          <p:cNvPr id="73733" name="Picture 4" descr="施A-02"/>
          <p:cNvPicPr>
            <a:picLocks noChangeAspect="1"/>
          </p:cNvPicPr>
          <p:nvPr/>
        </p:nvPicPr>
        <p:blipFill>
          <a:blip r:embed="rId1"/>
          <a:stretch>
            <a:fillRect/>
          </a:stretch>
        </p:blipFill>
        <p:spPr>
          <a:xfrm>
            <a:off x="228600" y="0"/>
            <a:ext cx="8686800" cy="6877050"/>
          </a:xfrm>
          <a:prstGeom prst="rect">
            <a:avLst/>
          </a:prstGeom>
          <a:noFill/>
          <a:ln w="9525">
            <a:noFill/>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4753" name="日期占位符 3"/>
          <p:cNvSpPr>
            <a:spLocks noGrp="1"/>
          </p:cNvSpPr>
          <p:nvPr>
            <p:ph type="dt" sz="half" idx="10"/>
          </p:nvPr>
        </p:nvSpPr>
        <p:spPr>
          <a:ln/>
        </p:spPr>
        <p:txBody>
          <a:bodyPr wrap="none" lIns="92075" tIns="46038" rIns="92075" bIns="46038" anchor="ctr"/>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fld id="{BB962C8B-B14F-4D97-AF65-F5344CB8AC3E}" type="datetime1">
              <a:rPr lang="zh-CN" altLang="en-US" sz="1400" dirty="0">
                <a:solidFill>
                  <a:schemeClr val="hlink"/>
                </a:solidFill>
              </a:rPr>
            </a:fld>
            <a:endParaRPr lang="zh-CN" altLang="en-US" sz="1400" dirty="0">
              <a:solidFill>
                <a:schemeClr val="hlink"/>
              </a:solidFill>
            </a:endParaRPr>
          </a:p>
        </p:txBody>
      </p:sp>
      <p:sp>
        <p:nvSpPr>
          <p:cNvPr id="74754" name="灯片编号占位符 4"/>
          <p:cNvSpPr>
            <a:spLocks noGrp="1"/>
          </p:cNvSpPr>
          <p:nvPr/>
        </p:nvSpPr>
        <p:spPr>
          <a:xfrm>
            <a:off x="8316913" y="6597650"/>
            <a:ext cx="1258887" cy="260350"/>
          </a:xfrm>
          <a:prstGeom prst="rect">
            <a:avLst/>
          </a:prstGeom>
          <a:noFill/>
          <a:ln w="9525">
            <a:noFill/>
          </a:ln>
        </p:spPr>
        <p:txBody>
          <a:bodyPr lIns="92075" tIns="46038" rIns="92075" bIns="46038" anchor="t"/>
          <a:p>
            <a:pPr eaLnBrk="0" hangingPunct="0"/>
            <a:fld id="{9A0DB2DC-4C9A-4742-B13C-FB6460FD3503}" type="slidenum">
              <a:rPr lang="en-US" altLang="zh-CN" dirty="0">
                <a:latin typeface="Arial" panose="020B0604020202020204" pitchFamily="34" charset="0"/>
                <a:ea typeface="宋体" panose="02010600030101010101" pitchFamily="2" charset="-122"/>
              </a:rPr>
            </a:fld>
            <a:endParaRPr lang="en-US" altLang="zh-CN" dirty="0">
              <a:latin typeface="Arial" panose="020B0604020202020204" pitchFamily="34" charset="0"/>
              <a:ea typeface="宋体" panose="02010600030101010101" pitchFamily="2" charset="-122"/>
            </a:endParaRPr>
          </a:p>
        </p:txBody>
      </p:sp>
      <p:sp>
        <p:nvSpPr>
          <p:cNvPr id="74755" name="Rectangle 2"/>
          <p:cNvSpPr>
            <a:spLocks noGrp="1"/>
          </p:cNvSpPr>
          <p:nvPr>
            <p:ph type="ctrTitle"/>
          </p:nvPr>
        </p:nvSpPr>
        <p:spPr>
          <a:xfrm>
            <a:off x="2916238" y="88900"/>
            <a:ext cx="5627687" cy="765175"/>
          </a:xfrm>
          <a:ln/>
        </p:spPr>
        <p:txBody>
          <a:bodyPr vert="horz" wrap="square" lIns="92075" tIns="46038" rIns="92075" bIns="46038" anchor="ctr"/>
          <a:p>
            <a:pPr eaLnBrk="1" hangingPunct="1"/>
            <a:endParaRPr lang="zh-CN" altLang="zh-CN" dirty="0"/>
          </a:p>
        </p:txBody>
      </p:sp>
      <p:sp>
        <p:nvSpPr>
          <p:cNvPr id="74756" name="Rectangle 3"/>
          <p:cNvSpPr>
            <a:spLocks noGrp="1"/>
          </p:cNvSpPr>
          <p:nvPr>
            <p:ph type="subTitle" idx="1"/>
          </p:nvPr>
        </p:nvSpPr>
        <p:spPr>
          <a:xfrm>
            <a:off x="468313" y="1052513"/>
            <a:ext cx="8229600" cy="5073650"/>
          </a:xfrm>
          <a:ln/>
        </p:spPr>
        <p:txBody>
          <a:bodyPr vert="horz" wrap="square" lIns="92075" tIns="46038" rIns="92075" bIns="46038" anchor="t"/>
          <a:p>
            <a:pPr marL="342900" indent="-342900" algn="l" defTabSz="0" eaLnBrk="1" hangingPunct="1">
              <a:buSzPct val="50000"/>
              <a:buChar char="n"/>
            </a:pPr>
            <a:endParaRPr lang="zh-CN" altLang="zh-CN" dirty="0">
              <a:latin typeface="+mn-lt"/>
              <a:ea typeface="+mn-ea"/>
              <a:cs typeface="+mn-cs"/>
              <a:sym typeface="Arial" panose="020B0604020202020204" pitchFamily="34" charset="0"/>
            </a:endParaRPr>
          </a:p>
        </p:txBody>
      </p:sp>
      <p:pic>
        <p:nvPicPr>
          <p:cNvPr id="74757" name="Picture 4" descr="内河水运输入检察界面"/>
          <p:cNvPicPr>
            <a:picLocks noChangeAspect="1"/>
          </p:cNvPicPr>
          <p:nvPr/>
        </p:nvPicPr>
        <p:blipFill>
          <a:blip r:embed="rId1"/>
          <a:stretch>
            <a:fillRect/>
          </a:stretch>
        </p:blipFill>
        <p:spPr>
          <a:xfrm>
            <a:off x="-2132012" y="-1247775"/>
            <a:ext cx="11352212" cy="8181975"/>
          </a:xfrm>
          <a:prstGeom prst="rect">
            <a:avLst/>
          </a:prstGeom>
          <a:noFill/>
          <a:ln w="9525">
            <a:noFill/>
          </a:ln>
        </p:spPr>
      </p:pic>
      <p:sp>
        <p:nvSpPr>
          <p:cNvPr id="74758" name="Rectangle 5"/>
          <p:cNvSpPr/>
          <p:nvPr/>
        </p:nvSpPr>
        <p:spPr>
          <a:xfrm>
            <a:off x="5105400" y="533400"/>
            <a:ext cx="4038600" cy="1554163"/>
          </a:xfrm>
          <a:prstGeom prst="rect">
            <a:avLst/>
          </a:prstGeom>
          <a:solidFill>
            <a:srgbClr val="FF0000"/>
          </a:solidFill>
          <a:ln w="9525">
            <a:noFill/>
          </a:ln>
        </p:spPr>
        <p:txBody>
          <a:bodyPr anchor="t">
            <a:spAutoFit/>
          </a:bodyPr>
          <a:p>
            <a:pPr eaLnBrk="0" hangingPunct="0"/>
            <a:r>
              <a:rPr lang="en-US" altLang="zh-CN" sz="3200" b="1" dirty="0">
                <a:solidFill>
                  <a:schemeClr val="bg1"/>
                </a:solidFill>
                <a:latin typeface="Arial" panose="020B0604020202020204" pitchFamily="34" charset="0"/>
                <a:ea typeface="黑体" panose="02010609060101010101" pitchFamily="49" charset="-122"/>
                <a:sym typeface="Arial" panose="020B0604020202020204" pitchFamily="34" charset="0"/>
              </a:rPr>
              <a:t>(2)</a:t>
            </a:r>
            <a:r>
              <a:rPr lang="zh-CN" altLang="en-US" sz="3200" b="1" dirty="0">
                <a:solidFill>
                  <a:schemeClr val="bg1"/>
                </a:solidFill>
                <a:latin typeface="Arial" panose="020B0604020202020204" pitchFamily="34" charset="0"/>
                <a:ea typeface="黑体" panose="02010609060101010101" pitchFamily="49" charset="-122"/>
                <a:sym typeface="Arial" panose="020B0604020202020204" pitchFamily="34" charset="0"/>
              </a:rPr>
              <a:t>足够的响应信息</a:t>
            </a:r>
            <a:endParaRPr lang="zh-CN" altLang="en-US" sz="3200" b="1" dirty="0">
              <a:solidFill>
                <a:schemeClr val="bg1"/>
              </a:solidFill>
              <a:latin typeface="Arial" panose="020B0604020202020204" pitchFamily="34" charset="0"/>
              <a:ea typeface="黑体" panose="02010609060101010101" pitchFamily="49" charset="-122"/>
              <a:sym typeface="Arial" panose="020B0604020202020204" pitchFamily="34" charset="0"/>
            </a:endParaRPr>
          </a:p>
          <a:p>
            <a:pPr eaLnBrk="0" hangingPunct="0"/>
            <a:r>
              <a:rPr lang="en-US" altLang="zh-CN" sz="3200" b="1" dirty="0">
                <a:solidFill>
                  <a:schemeClr val="bg1"/>
                </a:solidFill>
                <a:latin typeface="Arial" panose="020B0604020202020204" pitchFamily="34" charset="0"/>
                <a:ea typeface="黑体" panose="02010609060101010101" pitchFamily="49" charset="-122"/>
                <a:sym typeface="Arial" panose="020B0604020202020204" pitchFamily="34" charset="0"/>
              </a:rPr>
              <a:t>(3)</a:t>
            </a:r>
            <a:r>
              <a:rPr lang="zh-CN" altLang="en-US" sz="3200" b="1" dirty="0">
                <a:solidFill>
                  <a:schemeClr val="bg1"/>
                </a:solidFill>
                <a:latin typeface="Arial" panose="020B0604020202020204" pitchFamily="34" charset="0"/>
                <a:ea typeface="黑体" panose="02010609060101010101" pitchFamily="49" charset="-122"/>
                <a:sym typeface="Arial" panose="020B0604020202020204" pitchFamily="34" charset="0"/>
              </a:rPr>
              <a:t>用户界面应具有容错能力</a:t>
            </a:r>
            <a:endParaRPr lang="zh-CN" altLang="en-US" dirty="0">
              <a:latin typeface="Arial" panose="020B0604020202020204" pitchFamily="34" charset="0"/>
              <a:ea typeface="宋体" panose="02010600030101010101" pitchFamily="2" charset="-122"/>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5777" name="日期占位符 3"/>
          <p:cNvSpPr>
            <a:spLocks noGrp="1"/>
          </p:cNvSpPr>
          <p:nvPr>
            <p:ph type="dt" sz="half" idx="10"/>
          </p:nvPr>
        </p:nvSpPr>
        <p:spPr>
          <a:ln/>
        </p:spPr>
        <p:txBody>
          <a:bodyPr wrap="none" lIns="92075" tIns="46038" rIns="92075" bIns="46038" anchor="ctr"/>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fld id="{BB962C8B-B14F-4D97-AF65-F5344CB8AC3E}" type="datetime1">
              <a:rPr lang="zh-CN" altLang="en-US" sz="1400" dirty="0">
                <a:solidFill>
                  <a:schemeClr val="hlink"/>
                </a:solidFill>
              </a:rPr>
            </a:fld>
            <a:endParaRPr lang="zh-CN" altLang="en-US" sz="1400" dirty="0">
              <a:solidFill>
                <a:schemeClr val="hlink"/>
              </a:solidFill>
            </a:endParaRPr>
          </a:p>
        </p:txBody>
      </p:sp>
      <p:sp>
        <p:nvSpPr>
          <p:cNvPr id="75778" name="灯片编号占位符 4"/>
          <p:cNvSpPr>
            <a:spLocks noGrp="1"/>
          </p:cNvSpPr>
          <p:nvPr/>
        </p:nvSpPr>
        <p:spPr>
          <a:xfrm>
            <a:off x="8316913" y="6597650"/>
            <a:ext cx="1258887" cy="260350"/>
          </a:xfrm>
          <a:prstGeom prst="rect">
            <a:avLst/>
          </a:prstGeom>
          <a:noFill/>
          <a:ln w="9525">
            <a:noFill/>
          </a:ln>
        </p:spPr>
        <p:txBody>
          <a:bodyPr lIns="92075" tIns="46038" rIns="92075" bIns="46038" anchor="t"/>
          <a:p>
            <a:pPr eaLnBrk="0" hangingPunct="0"/>
            <a:fld id="{9A0DB2DC-4C9A-4742-B13C-FB6460FD3503}" type="slidenum">
              <a:rPr lang="en-US" altLang="zh-CN" dirty="0">
                <a:latin typeface="Arial" panose="020B0604020202020204" pitchFamily="34" charset="0"/>
                <a:ea typeface="宋体" panose="02010600030101010101" pitchFamily="2" charset="-122"/>
              </a:rPr>
            </a:fld>
            <a:endParaRPr lang="en-US" altLang="zh-CN" dirty="0">
              <a:latin typeface="Arial" panose="020B0604020202020204" pitchFamily="34" charset="0"/>
              <a:ea typeface="宋体" panose="02010600030101010101" pitchFamily="2" charset="-122"/>
            </a:endParaRPr>
          </a:p>
        </p:txBody>
      </p:sp>
      <p:sp>
        <p:nvSpPr>
          <p:cNvPr id="75779" name="Rectangle 2"/>
          <p:cNvSpPr>
            <a:spLocks noGrp="1"/>
          </p:cNvSpPr>
          <p:nvPr>
            <p:ph type="ctrTitle"/>
          </p:nvPr>
        </p:nvSpPr>
        <p:spPr>
          <a:xfrm>
            <a:off x="2916238" y="88900"/>
            <a:ext cx="5627687" cy="765175"/>
          </a:xfrm>
          <a:ln/>
        </p:spPr>
        <p:txBody>
          <a:bodyPr vert="horz" wrap="square" lIns="92075" tIns="46038" rIns="92075" bIns="46038" anchor="ctr"/>
          <a:p>
            <a:pPr eaLnBrk="1" hangingPunct="1"/>
            <a:r>
              <a:rPr lang="en-US" altLang="zh-CN" sz="3400" dirty="0"/>
              <a:t>5.3.1 </a:t>
            </a:r>
            <a:r>
              <a:rPr lang="zh-CN" altLang="en-US" sz="3400" dirty="0"/>
              <a:t>人机界面应具备的特性</a:t>
            </a:r>
            <a:endParaRPr lang="zh-CN" altLang="en-US" dirty="0"/>
          </a:p>
        </p:txBody>
      </p:sp>
      <p:sp>
        <p:nvSpPr>
          <p:cNvPr id="74756" name="Rectangle 3"/>
          <p:cNvSpPr>
            <a:spLocks noGrp="1"/>
          </p:cNvSpPr>
          <p:nvPr>
            <p:ph type="subTitle" idx="1"/>
          </p:nvPr>
        </p:nvSpPr>
        <p:spPr>
          <a:xfrm>
            <a:off x="838200" y="1143000"/>
            <a:ext cx="7427913" cy="5073650"/>
          </a:xfrm>
          <a:ln/>
        </p:spPr>
        <p:txBody>
          <a:bodyPr vert="horz" wrap="square" lIns="92075" tIns="46038" rIns="92075" bIns="46038" anchor="t"/>
          <a:p>
            <a:pPr marL="342900" indent="-342900" algn="l" defTabSz="0" eaLnBrk="1" hangingPunct="1">
              <a:lnSpc>
                <a:spcPct val="80000"/>
              </a:lnSpc>
              <a:buSzPct val="50000"/>
              <a:buFont typeface="Wingdings" panose="05000000000000000000" pitchFamily="2" charset="2"/>
            </a:pPr>
            <a:r>
              <a:rPr lang="en-US" altLang="zh-CN" sz="2400" dirty="0">
                <a:solidFill>
                  <a:srgbClr val="CC0000"/>
                </a:solidFill>
                <a:latin typeface="黑体" panose="02010609060101010101" pitchFamily="49" charset="-122"/>
                <a:ea typeface="+mn-ea"/>
                <a:cs typeface="+mn-cs"/>
                <a:sym typeface="黑体" panose="02010609060101010101" pitchFamily="49" charset="-122"/>
              </a:rPr>
              <a:t>1.</a:t>
            </a:r>
            <a:r>
              <a:rPr lang="zh-CN" altLang="en-US" sz="2400" dirty="0">
                <a:solidFill>
                  <a:srgbClr val="CC0000"/>
                </a:solidFill>
                <a:latin typeface="黑体" panose="02010609060101010101" pitchFamily="49" charset="-122"/>
                <a:ea typeface="+mn-ea"/>
                <a:cs typeface="+mn-cs"/>
                <a:sym typeface="黑体" panose="02010609060101010101" pitchFamily="49" charset="-122"/>
              </a:rPr>
              <a:t>可使用性</a:t>
            </a:r>
            <a:endParaRPr lang="zh-CN" altLang="en-US" sz="2400" dirty="0">
              <a:solidFill>
                <a:srgbClr val="CC0000"/>
              </a:solidFill>
              <a:latin typeface="黑体" panose="02010609060101010101" pitchFamily="49" charset="-122"/>
              <a:ea typeface="+mn-ea"/>
              <a:cs typeface="+mn-cs"/>
              <a:sym typeface="黑体" panose="02010609060101010101" pitchFamily="49" charset="-122"/>
            </a:endParaRPr>
          </a:p>
          <a:p>
            <a:pPr marL="342900" indent="-342900" algn="l" defTabSz="0" eaLnBrk="1" hangingPunct="1">
              <a:lnSpc>
                <a:spcPct val="80000"/>
              </a:lnSpc>
              <a:buSzPct val="50000"/>
              <a:buChar char="n"/>
            </a:pPr>
            <a:r>
              <a:rPr lang="en-US" altLang="zh-CN" sz="2400" dirty="0">
                <a:solidFill>
                  <a:srgbClr val="0000FF"/>
                </a:solidFill>
                <a:latin typeface="黑体" panose="02010609060101010101" pitchFamily="49" charset="-122"/>
                <a:ea typeface="+mn-ea"/>
                <a:cs typeface="+mn-cs"/>
                <a:sym typeface="黑体" panose="02010609060101010101" pitchFamily="49" charset="-122"/>
              </a:rPr>
              <a:t>(1)</a:t>
            </a:r>
            <a:r>
              <a:rPr lang="zh-CN" altLang="en-US" sz="2400" dirty="0">
                <a:solidFill>
                  <a:srgbClr val="0000FF"/>
                </a:solidFill>
                <a:latin typeface="黑体" panose="02010609060101010101" pitchFamily="49" charset="-122"/>
                <a:ea typeface="+mn-ea"/>
                <a:cs typeface="+mn-cs"/>
                <a:sym typeface="黑体" panose="02010609060101010101" pitchFamily="49" charset="-122"/>
              </a:rPr>
              <a:t>使用的简单性</a:t>
            </a:r>
            <a:endParaRPr lang="zh-CN" altLang="en-US" sz="2400" dirty="0">
              <a:solidFill>
                <a:srgbClr val="0000FF"/>
              </a:solidFill>
              <a:latin typeface="黑体" panose="02010609060101010101" pitchFamily="49" charset="-122"/>
              <a:ea typeface="+mn-ea"/>
              <a:cs typeface="+mn-cs"/>
              <a:sym typeface="黑体" panose="02010609060101010101" pitchFamily="49" charset="-122"/>
            </a:endParaRPr>
          </a:p>
          <a:p>
            <a:pPr marL="742950" lvl="1" indent="-285750" algn="l" defTabSz="0" eaLnBrk="1" hangingPunct="1">
              <a:lnSpc>
                <a:spcPct val="80000"/>
              </a:lnSpc>
              <a:buSzPct val="75000"/>
              <a:buChar char="u"/>
            </a:pPr>
            <a:r>
              <a:rPr lang="zh-CN" altLang="en-US" sz="2200" dirty="0">
                <a:solidFill>
                  <a:srgbClr val="0000FF"/>
                </a:solidFill>
                <a:latin typeface="黑体" panose="02010609060101010101" pitchFamily="49" charset="-122"/>
                <a:ea typeface="+mn-ea"/>
                <a:sym typeface="黑体" panose="02010609060101010101" pitchFamily="49" charset="-122"/>
              </a:rPr>
              <a:t>与其它软件系统应有标准的界面</a:t>
            </a:r>
            <a:endParaRPr lang="zh-CN" altLang="en-US" sz="2200" dirty="0">
              <a:solidFill>
                <a:srgbClr val="0000FF"/>
              </a:solidFill>
              <a:latin typeface="黑体" panose="02010609060101010101" pitchFamily="49" charset="-122"/>
              <a:ea typeface="+mn-ea"/>
              <a:sym typeface="黑体" panose="02010609060101010101" pitchFamily="49" charset="-122"/>
            </a:endParaRPr>
          </a:p>
          <a:p>
            <a:pPr marL="742950" lvl="1" indent="-285750" algn="l" defTabSz="0" eaLnBrk="1" hangingPunct="1">
              <a:lnSpc>
                <a:spcPct val="80000"/>
              </a:lnSpc>
              <a:buSzPct val="75000"/>
              <a:buChar char="u"/>
            </a:pPr>
            <a:r>
              <a:rPr lang="zh-CN" altLang="en-US" sz="2200" dirty="0">
                <a:solidFill>
                  <a:srgbClr val="0000FF"/>
                </a:solidFill>
                <a:latin typeface="黑体" panose="02010609060101010101" pitchFamily="49" charset="-122"/>
                <a:ea typeface="+mn-ea"/>
                <a:sym typeface="黑体" panose="02010609060101010101" pitchFamily="49" charset="-122"/>
              </a:rPr>
              <a:t>术语标准化、一致</a:t>
            </a:r>
            <a:endParaRPr lang="zh-CN" altLang="en-US" sz="2200" dirty="0">
              <a:solidFill>
                <a:srgbClr val="0000FF"/>
              </a:solidFill>
              <a:latin typeface="黑体" panose="02010609060101010101" pitchFamily="49" charset="-122"/>
              <a:ea typeface="+mn-ea"/>
              <a:sym typeface="黑体" panose="02010609060101010101" pitchFamily="49" charset="-122"/>
            </a:endParaRPr>
          </a:p>
          <a:p>
            <a:pPr marL="342900" indent="-342900" algn="l" defTabSz="0" eaLnBrk="1" hangingPunct="1">
              <a:lnSpc>
                <a:spcPct val="80000"/>
              </a:lnSpc>
              <a:buSzPct val="50000"/>
              <a:buChar char="n"/>
            </a:pPr>
            <a:r>
              <a:rPr lang="en-US" altLang="zh-CN" sz="2400" dirty="0">
                <a:solidFill>
                  <a:srgbClr val="0000FF"/>
                </a:solidFill>
                <a:latin typeface="黑体" panose="02010609060101010101" pitchFamily="49" charset="-122"/>
                <a:ea typeface="+mn-ea"/>
                <a:cs typeface="+mn-cs"/>
                <a:sym typeface="黑体" panose="02010609060101010101" pitchFamily="49" charset="-122"/>
              </a:rPr>
              <a:t>(2)</a:t>
            </a:r>
            <a:r>
              <a:rPr lang="zh-CN" altLang="en-US" sz="2400" dirty="0">
                <a:solidFill>
                  <a:srgbClr val="0000FF"/>
                </a:solidFill>
                <a:latin typeface="黑体" panose="02010609060101010101" pitchFamily="49" charset="-122"/>
                <a:ea typeface="+mn-ea"/>
                <a:cs typeface="+mn-cs"/>
                <a:sym typeface="黑体" panose="02010609060101010101" pitchFamily="49" charset="-122"/>
              </a:rPr>
              <a:t>快速的系统响应</a:t>
            </a:r>
            <a:r>
              <a:rPr lang="zh-CN" altLang="en-US" sz="2400" dirty="0">
                <a:latin typeface="黑体" panose="02010609060101010101" pitchFamily="49" charset="-122"/>
                <a:ea typeface="+mn-ea"/>
                <a:cs typeface="+mn-cs"/>
                <a:sym typeface="黑体" panose="02010609060101010101" pitchFamily="49" charset="-122"/>
              </a:rPr>
              <a:t>和低的系统成本（</a:t>
            </a:r>
            <a:r>
              <a:rPr lang="en-US" altLang="zh-CN" sz="2400" dirty="0">
                <a:latin typeface="黑体" panose="02010609060101010101" pitchFamily="49" charset="-122"/>
                <a:ea typeface="+mn-ea"/>
                <a:cs typeface="+mn-cs"/>
                <a:sym typeface="黑体" panose="02010609060101010101" pitchFamily="49" charset="-122"/>
              </a:rPr>
              <a:t>CPU</a:t>
            </a:r>
            <a:r>
              <a:rPr lang="zh-CN" altLang="en-US" sz="2400" dirty="0">
                <a:latin typeface="黑体" panose="02010609060101010101" pitchFamily="49" charset="-122"/>
                <a:ea typeface="+mn-ea"/>
                <a:cs typeface="+mn-cs"/>
                <a:sym typeface="黑体" panose="02010609060101010101" pitchFamily="49" charset="-122"/>
              </a:rPr>
              <a:t>、存储）</a:t>
            </a:r>
            <a:endParaRPr lang="zh-CN" altLang="en-US" sz="2400" dirty="0">
              <a:latin typeface="黑体" panose="02010609060101010101" pitchFamily="49" charset="-122"/>
              <a:ea typeface="+mn-ea"/>
              <a:cs typeface="+mn-cs"/>
              <a:sym typeface="黑体" panose="02010609060101010101" pitchFamily="49" charset="-122"/>
            </a:endParaRPr>
          </a:p>
          <a:p>
            <a:pPr marL="742950" lvl="1" indent="-285750" algn="l" defTabSz="0" eaLnBrk="1" hangingPunct="1">
              <a:lnSpc>
                <a:spcPct val="80000"/>
              </a:lnSpc>
              <a:buSzPct val="75000"/>
              <a:buChar char="u"/>
            </a:pPr>
            <a:r>
              <a:rPr lang="zh-CN" altLang="en-US" sz="2200" dirty="0">
                <a:solidFill>
                  <a:srgbClr val="0000FF"/>
                </a:solidFill>
                <a:latin typeface="黑体" panose="02010609060101010101" pitchFamily="49" charset="-122"/>
                <a:ea typeface="+mn-ea"/>
                <a:sym typeface="黑体" panose="02010609060101010101" pitchFamily="49" charset="-122"/>
              </a:rPr>
              <a:t>足够的响应信息</a:t>
            </a:r>
            <a:endParaRPr lang="zh-CN" altLang="en-US" sz="2200" dirty="0">
              <a:solidFill>
                <a:srgbClr val="0000FF"/>
              </a:solidFill>
              <a:latin typeface="黑体" panose="02010609060101010101" pitchFamily="49" charset="-122"/>
              <a:ea typeface="+mn-ea"/>
              <a:sym typeface="黑体" panose="02010609060101010101" pitchFamily="49" charset="-122"/>
            </a:endParaRPr>
          </a:p>
          <a:p>
            <a:pPr marL="342900" indent="-342900" algn="l" defTabSz="0" eaLnBrk="1" hangingPunct="1">
              <a:lnSpc>
                <a:spcPct val="80000"/>
              </a:lnSpc>
              <a:buSzPct val="50000"/>
              <a:buChar char="n"/>
            </a:pPr>
            <a:r>
              <a:rPr lang="en-US" altLang="zh-CN" sz="2400" dirty="0">
                <a:solidFill>
                  <a:srgbClr val="0000FF"/>
                </a:solidFill>
                <a:latin typeface="黑体" panose="02010609060101010101" pitchFamily="49" charset="-122"/>
                <a:ea typeface="+mn-ea"/>
                <a:cs typeface="+mn-cs"/>
                <a:sym typeface="黑体" panose="02010609060101010101" pitchFamily="49" charset="-122"/>
              </a:rPr>
              <a:t>(3)</a:t>
            </a:r>
            <a:r>
              <a:rPr lang="zh-CN" altLang="en-US" sz="2400" dirty="0">
                <a:solidFill>
                  <a:srgbClr val="0000FF"/>
                </a:solidFill>
                <a:latin typeface="黑体" panose="02010609060101010101" pitchFamily="49" charset="-122"/>
                <a:ea typeface="+mn-ea"/>
                <a:cs typeface="+mn-cs"/>
                <a:sym typeface="黑体" panose="02010609060101010101" pitchFamily="49" charset="-122"/>
              </a:rPr>
              <a:t>用户界面应具有容错能力</a:t>
            </a:r>
            <a:endParaRPr lang="zh-CN" altLang="en-US" sz="2400" dirty="0">
              <a:solidFill>
                <a:srgbClr val="0000FF"/>
              </a:solidFill>
              <a:latin typeface="黑体" panose="02010609060101010101" pitchFamily="49" charset="-122"/>
              <a:ea typeface="+mn-ea"/>
              <a:cs typeface="+mn-cs"/>
              <a:sym typeface="黑体" panose="02010609060101010101" pitchFamily="49" charset="-122"/>
            </a:endParaRPr>
          </a:p>
          <a:p>
            <a:pPr marL="342900" indent="-342900" algn="l" defTabSz="0" eaLnBrk="1" hangingPunct="1">
              <a:lnSpc>
                <a:spcPct val="80000"/>
              </a:lnSpc>
              <a:buSzPct val="50000"/>
              <a:buFont typeface="Wingdings" panose="05000000000000000000" pitchFamily="2" charset="2"/>
            </a:pPr>
            <a:r>
              <a:rPr lang="en-US" altLang="zh-CN" sz="2400" dirty="0">
                <a:solidFill>
                  <a:srgbClr val="CC0000"/>
                </a:solidFill>
                <a:latin typeface="黑体" panose="02010609060101010101" pitchFamily="49" charset="-122"/>
                <a:ea typeface="+mn-ea"/>
                <a:cs typeface="+mn-cs"/>
                <a:sym typeface="黑体" panose="02010609060101010101" pitchFamily="49" charset="-122"/>
              </a:rPr>
              <a:t>2.</a:t>
            </a:r>
            <a:r>
              <a:rPr lang="zh-CN" altLang="en-US" sz="2400" dirty="0">
                <a:solidFill>
                  <a:srgbClr val="CC0000"/>
                </a:solidFill>
                <a:latin typeface="黑体" panose="02010609060101010101" pitchFamily="49" charset="-122"/>
                <a:ea typeface="+mn-ea"/>
                <a:cs typeface="+mn-cs"/>
                <a:sym typeface="黑体" panose="02010609060101010101" pitchFamily="49" charset="-122"/>
              </a:rPr>
              <a:t>灵活性</a:t>
            </a:r>
            <a:endParaRPr lang="zh-CN" altLang="en-US" sz="2400" dirty="0">
              <a:solidFill>
                <a:srgbClr val="CC0000"/>
              </a:solidFill>
              <a:latin typeface="黑体" panose="02010609060101010101" pitchFamily="49" charset="-122"/>
              <a:ea typeface="+mn-ea"/>
              <a:cs typeface="+mn-cs"/>
              <a:sym typeface="黑体" panose="02010609060101010101" pitchFamily="49" charset="-122"/>
            </a:endParaRPr>
          </a:p>
          <a:p>
            <a:pPr marL="342900" indent="-342900" algn="l" defTabSz="0" eaLnBrk="1" hangingPunct="1">
              <a:lnSpc>
                <a:spcPct val="80000"/>
              </a:lnSpc>
              <a:buSzPct val="50000"/>
              <a:buChar char="n"/>
            </a:pPr>
            <a:r>
              <a:rPr lang="zh-CN" altLang="en-US" sz="2400" dirty="0">
                <a:latin typeface="黑体" panose="02010609060101010101" pitchFamily="49" charset="-122"/>
                <a:ea typeface="+mn-ea"/>
                <a:cs typeface="+mn-cs"/>
                <a:sym typeface="黑体" panose="02010609060101010101" pitchFamily="49" charset="-122"/>
              </a:rPr>
              <a:t>算法的</a:t>
            </a:r>
            <a:r>
              <a:rPr lang="zh-CN" altLang="en-US" sz="2400" dirty="0">
                <a:solidFill>
                  <a:srgbClr val="0000FF"/>
                </a:solidFill>
                <a:latin typeface="黑体" panose="02010609060101010101" pitchFamily="49" charset="-122"/>
                <a:ea typeface="+mn-ea"/>
                <a:cs typeface="+mn-cs"/>
                <a:sym typeface="黑体" panose="02010609060101010101" pitchFamily="49" charset="-122"/>
              </a:rPr>
              <a:t>可隐可显性</a:t>
            </a:r>
            <a:endParaRPr lang="zh-CN" altLang="en-US" sz="2400" dirty="0">
              <a:solidFill>
                <a:srgbClr val="0000FF"/>
              </a:solidFill>
              <a:latin typeface="黑体" panose="02010609060101010101" pitchFamily="49" charset="-122"/>
              <a:ea typeface="+mn-ea"/>
              <a:cs typeface="+mn-cs"/>
              <a:sym typeface="黑体" panose="02010609060101010101" pitchFamily="49" charset="-122"/>
            </a:endParaRPr>
          </a:p>
          <a:p>
            <a:pPr marL="742950" lvl="1" indent="-285750" algn="l" defTabSz="0" eaLnBrk="1" hangingPunct="1">
              <a:lnSpc>
                <a:spcPct val="80000"/>
              </a:lnSpc>
              <a:buSzPct val="75000"/>
              <a:buChar char="u"/>
            </a:pPr>
            <a:r>
              <a:rPr lang="zh-CN" altLang="en-US" sz="2200" dirty="0">
                <a:latin typeface="黑体" panose="02010609060101010101" pitchFamily="49" charset="-122"/>
                <a:ea typeface="+mn-ea"/>
                <a:sym typeface="黑体" panose="02010609060101010101" pitchFamily="49" charset="-122"/>
              </a:rPr>
              <a:t>用户可以根据需要</a:t>
            </a:r>
            <a:r>
              <a:rPr lang="zh-CN" altLang="en-US" sz="2200" dirty="0">
                <a:solidFill>
                  <a:srgbClr val="0000FF"/>
                </a:solidFill>
                <a:latin typeface="黑体" panose="02010609060101010101" pitchFamily="49" charset="-122"/>
                <a:ea typeface="+mn-ea"/>
                <a:sym typeface="黑体" panose="02010609060101010101" pitchFamily="49" charset="-122"/>
              </a:rPr>
              <a:t>定制</a:t>
            </a:r>
            <a:r>
              <a:rPr lang="zh-CN" altLang="en-US" sz="2200" dirty="0">
                <a:latin typeface="黑体" panose="02010609060101010101" pitchFamily="49" charset="-122"/>
                <a:ea typeface="+mn-ea"/>
                <a:sym typeface="黑体" panose="02010609060101010101" pitchFamily="49" charset="-122"/>
              </a:rPr>
              <a:t>和</a:t>
            </a:r>
            <a:r>
              <a:rPr lang="zh-CN" altLang="en-US" sz="2200" dirty="0">
                <a:solidFill>
                  <a:srgbClr val="0000FF"/>
                </a:solidFill>
                <a:latin typeface="黑体" panose="02010609060101010101" pitchFamily="49" charset="-122"/>
                <a:ea typeface="+mn-ea"/>
                <a:sym typeface="黑体" panose="02010609060101010101" pitchFamily="49" charset="-122"/>
              </a:rPr>
              <a:t>修改界面</a:t>
            </a:r>
            <a:r>
              <a:rPr lang="zh-CN" altLang="en-US" sz="2200" dirty="0">
                <a:latin typeface="黑体" panose="02010609060101010101" pitchFamily="49" charset="-122"/>
                <a:ea typeface="+mn-ea"/>
                <a:sym typeface="黑体" panose="02010609060101010101" pitchFamily="49" charset="-122"/>
              </a:rPr>
              <a:t>方式</a:t>
            </a:r>
            <a:endParaRPr lang="zh-CN" altLang="en-US" sz="2200" dirty="0">
              <a:latin typeface="黑体" panose="02010609060101010101" pitchFamily="49" charset="-122"/>
              <a:ea typeface="+mn-ea"/>
              <a:sym typeface="黑体" panose="02010609060101010101" pitchFamily="49" charset="-122"/>
            </a:endParaRPr>
          </a:p>
          <a:p>
            <a:pPr marL="342900" indent="-342900" algn="l" defTabSz="0" eaLnBrk="1" hangingPunct="1">
              <a:lnSpc>
                <a:spcPct val="80000"/>
              </a:lnSpc>
              <a:buSzPct val="50000"/>
              <a:buFont typeface="Wingdings" panose="05000000000000000000" pitchFamily="2" charset="2"/>
            </a:pPr>
            <a:r>
              <a:rPr lang="en-US" altLang="zh-CN" sz="2400" dirty="0">
                <a:solidFill>
                  <a:srgbClr val="CC0000"/>
                </a:solidFill>
                <a:latin typeface="黑体" panose="02010609060101010101" pitchFamily="49" charset="-122"/>
                <a:ea typeface="+mn-ea"/>
                <a:cs typeface="+mn-cs"/>
                <a:sym typeface="黑体" panose="02010609060101010101" pitchFamily="49" charset="-122"/>
              </a:rPr>
              <a:t>3.</a:t>
            </a:r>
            <a:r>
              <a:rPr lang="zh-CN" altLang="en-US" sz="2400" dirty="0">
                <a:solidFill>
                  <a:srgbClr val="CC0000"/>
                </a:solidFill>
                <a:latin typeface="黑体" panose="02010609060101010101" pitchFamily="49" charset="-122"/>
                <a:ea typeface="+mn-ea"/>
                <a:cs typeface="+mn-cs"/>
                <a:sym typeface="黑体" panose="02010609060101010101" pitchFamily="49" charset="-122"/>
              </a:rPr>
              <a:t>可靠性</a:t>
            </a:r>
            <a:endParaRPr lang="zh-CN" altLang="en-US" sz="2400" dirty="0">
              <a:solidFill>
                <a:srgbClr val="0000FF"/>
              </a:solidFill>
              <a:latin typeface="黑体" panose="02010609060101010101" pitchFamily="49" charset="-122"/>
              <a:ea typeface="+mn-ea"/>
              <a:cs typeface="+mn-cs"/>
              <a:sym typeface="黑体" panose="02010609060101010101" pitchFamily="49" charset="-122"/>
            </a:endParaRPr>
          </a:p>
          <a:p>
            <a:pPr marL="342900" indent="-342900" algn="l" defTabSz="0" eaLnBrk="1" hangingPunct="1">
              <a:lnSpc>
                <a:spcPct val="80000"/>
              </a:lnSpc>
              <a:buSzPct val="50000"/>
              <a:buChar char="n"/>
            </a:pPr>
            <a:r>
              <a:rPr lang="zh-CN" altLang="en-US" sz="2400" dirty="0">
                <a:solidFill>
                  <a:srgbClr val="0000FF"/>
                </a:solidFill>
                <a:latin typeface="黑体" panose="02010609060101010101" pitchFamily="49" charset="-122"/>
                <a:ea typeface="+mn-ea"/>
                <a:cs typeface="+mn-cs"/>
                <a:sym typeface="黑体" panose="02010609060101010101" pitchFamily="49" charset="-122"/>
              </a:rPr>
              <a:t>保证用户通过界面正确、可靠地使用系统</a:t>
            </a:r>
            <a:endParaRPr lang="zh-CN" altLang="en-US" sz="2400" dirty="0">
              <a:solidFill>
                <a:srgbClr val="0000FF"/>
              </a:solidFill>
              <a:latin typeface="黑体" panose="02010609060101010101" pitchFamily="49" charset="-122"/>
              <a:ea typeface="+mn-ea"/>
              <a:cs typeface="+mn-cs"/>
              <a:sym typeface="黑体" panose="02010609060101010101" pitchFamily="49" charset="-122"/>
            </a:endParaRPr>
          </a:p>
          <a:p>
            <a:pPr marL="342900" indent="-342900" algn="l" defTabSz="0" eaLnBrk="1" hangingPunct="1">
              <a:lnSpc>
                <a:spcPct val="80000"/>
              </a:lnSpc>
              <a:buSzPct val="50000"/>
              <a:buChar char="n"/>
            </a:pPr>
            <a:r>
              <a:rPr lang="zh-CN" altLang="en-US" sz="2400" dirty="0">
                <a:solidFill>
                  <a:srgbClr val="0000FF"/>
                </a:solidFill>
                <a:latin typeface="黑体" panose="02010609060101010101" pitchFamily="49" charset="-122"/>
                <a:ea typeface="+mn-ea"/>
                <a:cs typeface="+mn-cs"/>
                <a:sym typeface="黑体" panose="02010609060101010101" pitchFamily="49" charset="-122"/>
              </a:rPr>
              <a:t>保证系统和数据的安全</a:t>
            </a:r>
            <a:endParaRPr lang="zh-CN" altLang="en-US" sz="2400" dirty="0">
              <a:solidFill>
                <a:srgbClr val="0000FF"/>
              </a:solidFill>
              <a:latin typeface="黑体" panose="02010609060101010101" pitchFamily="49" charset="-122"/>
              <a:ea typeface="+mn-ea"/>
              <a:cs typeface="+mn-cs"/>
              <a:sym typeface="黑体" panose="02010609060101010101" pitchFamily="49" charset="-122"/>
            </a:endParaRPr>
          </a:p>
          <a:p>
            <a:pPr marL="342900" indent="-342900" algn="l" defTabSz="0" eaLnBrk="1" hangingPunct="1">
              <a:lnSpc>
                <a:spcPct val="80000"/>
              </a:lnSpc>
              <a:buSzPct val="50000"/>
              <a:buFont typeface="Wingdings" panose="05000000000000000000" pitchFamily="2" charset="2"/>
            </a:pPr>
            <a:endParaRPr lang="zh-CN" altLang="en-US" sz="2400" dirty="0">
              <a:solidFill>
                <a:srgbClr val="CC0000"/>
              </a:solidFill>
              <a:latin typeface="黑体" panose="02010609060101010101" pitchFamily="49" charset="-122"/>
              <a:ea typeface="+mn-ea"/>
              <a:cs typeface="+mn-cs"/>
              <a:sym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74756">
                                            <p:txEl>
                                              <p:charRg st="96" end="105"/>
                                            </p:txEl>
                                          </p:spTgt>
                                        </p:tgtEl>
                                        <p:attrNameLst>
                                          <p:attrName>style.visibility</p:attrName>
                                        </p:attrNameLst>
                                      </p:cBhvr>
                                      <p:to>
                                        <p:strVal val="visible"/>
                                      </p:to>
                                    </p:set>
                                    <p:animEffect filter="strips(downRight)">
                                      <p:cBhvr>
                                        <p:cTn id="7" dur="500"/>
                                        <p:tgtEl>
                                          <p:spTgt spid="74756">
                                            <p:txEl>
                                              <p:charRg st="96" end="105"/>
                                            </p:txEl>
                                          </p:spTgt>
                                        </p:tgtEl>
                                      </p:cBhvr>
                                    </p:animEffect>
                                  </p:childTnLst>
                                </p:cTn>
                              </p:par>
                              <p:par>
                                <p:cTn id="8" presetID="18" presetClass="entr" presetSubtype="6" fill="hold" grpId="0" nodeType="withEffect">
                                  <p:stCondLst>
                                    <p:cond delay="0"/>
                                  </p:stCondLst>
                                  <p:childTnLst>
                                    <p:set>
                                      <p:cBhvr>
                                        <p:cTn id="9" dur="1" fill="hold">
                                          <p:stCondLst>
                                            <p:cond delay="0"/>
                                          </p:stCondLst>
                                        </p:cTn>
                                        <p:tgtEl>
                                          <p:spTgt spid="74756">
                                            <p:txEl>
                                              <p:charRg st="105" end="123"/>
                                            </p:txEl>
                                          </p:spTgt>
                                        </p:tgtEl>
                                        <p:attrNameLst>
                                          <p:attrName>style.visibility</p:attrName>
                                        </p:attrNameLst>
                                      </p:cBhvr>
                                      <p:to>
                                        <p:strVal val="visible"/>
                                      </p:to>
                                    </p:set>
                                    <p:animEffect filter="strips(downRight)">
                                      <p:cBhvr>
                                        <p:cTn id="10" dur="500"/>
                                        <p:tgtEl>
                                          <p:spTgt spid="74756">
                                            <p:txEl>
                                              <p:charRg st="105" end="123"/>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8" presetClass="entr" presetSubtype="6" fill="hold" grpId="0" nodeType="clickEffect">
                                  <p:stCondLst>
                                    <p:cond delay="0"/>
                                  </p:stCondLst>
                                  <p:childTnLst>
                                    <p:set>
                                      <p:cBhvr>
                                        <p:cTn id="14" dur="1" fill="hold">
                                          <p:stCondLst>
                                            <p:cond delay="0"/>
                                          </p:stCondLst>
                                        </p:cTn>
                                        <p:tgtEl>
                                          <p:spTgt spid="74756">
                                            <p:txEl>
                                              <p:charRg st="129" end="148"/>
                                            </p:txEl>
                                          </p:spTgt>
                                        </p:tgtEl>
                                        <p:attrNameLst>
                                          <p:attrName>style.visibility</p:attrName>
                                        </p:attrNameLst>
                                      </p:cBhvr>
                                      <p:to>
                                        <p:strVal val="visible"/>
                                      </p:to>
                                    </p:set>
                                    <p:animEffect filter="strips(downRight)">
                                      <p:cBhvr>
                                        <p:cTn id="15" dur="500"/>
                                        <p:tgtEl>
                                          <p:spTgt spid="74756">
                                            <p:txEl>
                                              <p:charRg st="129" end="148"/>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8" presetClass="entr" presetSubtype="6" fill="hold" grpId="0" nodeType="clickEffect">
                                  <p:stCondLst>
                                    <p:cond delay="0"/>
                                  </p:stCondLst>
                                  <p:childTnLst>
                                    <p:set>
                                      <p:cBhvr>
                                        <p:cTn id="19" dur="1" fill="hold">
                                          <p:stCondLst>
                                            <p:cond delay="0"/>
                                          </p:stCondLst>
                                        </p:cTn>
                                        <p:tgtEl>
                                          <p:spTgt spid="74756">
                                            <p:txEl>
                                              <p:charRg st="148" end="159"/>
                                            </p:txEl>
                                          </p:spTgt>
                                        </p:tgtEl>
                                        <p:attrNameLst>
                                          <p:attrName>style.visibility</p:attrName>
                                        </p:attrNameLst>
                                      </p:cBhvr>
                                      <p:to>
                                        <p:strVal val="visible"/>
                                      </p:to>
                                    </p:set>
                                    <p:animEffect filter="strips(downRight)">
                                      <p:cBhvr>
                                        <p:cTn id="20" dur="500"/>
                                        <p:tgtEl>
                                          <p:spTgt spid="74756">
                                            <p:txEl>
                                              <p:charRg st="148" end="15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756" grpId="0" bldLvl="0"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6801" name="日期占位符 3"/>
          <p:cNvSpPr>
            <a:spLocks noGrp="1"/>
          </p:cNvSpPr>
          <p:nvPr>
            <p:ph type="dt" sz="half" idx="10"/>
          </p:nvPr>
        </p:nvSpPr>
        <p:spPr>
          <a:ln/>
        </p:spPr>
        <p:txBody>
          <a:bodyPr wrap="none" lIns="92075" tIns="46038" rIns="92075" bIns="46038" anchor="ctr"/>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fld id="{BB962C8B-B14F-4D97-AF65-F5344CB8AC3E}" type="datetime1">
              <a:rPr lang="zh-CN" altLang="en-US" sz="1400" dirty="0">
                <a:solidFill>
                  <a:schemeClr val="hlink"/>
                </a:solidFill>
              </a:rPr>
            </a:fld>
            <a:endParaRPr lang="zh-CN" altLang="en-US" sz="1400" dirty="0">
              <a:solidFill>
                <a:schemeClr val="hlink"/>
              </a:solidFill>
            </a:endParaRPr>
          </a:p>
        </p:txBody>
      </p:sp>
      <p:sp>
        <p:nvSpPr>
          <p:cNvPr id="76802" name="灯片编号占位符 4"/>
          <p:cNvSpPr>
            <a:spLocks noGrp="1"/>
          </p:cNvSpPr>
          <p:nvPr/>
        </p:nvSpPr>
        <p:spPr>
          <a:xfrm>
            <a:off x="8316913" y="6597650"/>
            <a:ext cx="1258887" cy="260350"/>
          </a:xfrm>
          <a:prstGeom prst="rect">
            <a:avLst/>
          </a:prstGeom>
          <a:noFill/>
          <a:ln w="9525">
            <a:noFill/>
          </a:ln>
        </p:spPr>
        <p:txBody>
          <a:bodyPr lIns="92075" tIns="46038" rIns="92075" bIns="46038" anchor="t"/>
          <a:p>
            <a:pPr eaLnBrk="0" hangingPunct="0"/>
            <a:fld id="{9A0DB2DC-4C9A-4742-B13C-FB6460FD3503}" type="slidenum">
              <a:rPr lang="en-US" altLang="zh-CN" dirty="0">
                <a:latin typeface="Arial" panose="020B0604020202020204" pitchFamily="34" charset="0"/>
                <a:ea typeface="宋体" panose="02010600030101010101" pitchFamily="2" charset="-122"/>
              </a:rPr>
            </a:fld>
            <a:endParaRPr lang="en-US" altLang="zh-CN" dirty="0">
              <a:latin typeface="Arial" panose="020B0604020202020204" pitchFamily="34" charset="0"/>
              <a:ea typeface="宋体" panose="02010600030101010101" pitchFamily="2" charset="-122"/>
            </a:endParaRPr>
          </a:p>
        </p:txBody>
      </p:sp>
      <p:sp>
        <p:nvSpPr>
          <p:cNvPr id="76803" name="Rectangle 2"/>
          <p:cNvSpPr>
            <a:spLocks noGrp="1"/>
          </p:cNvSpPr>
          <p:nvPr>
            <p:ph type="ctrTitle"/>
          </p:nvPr>
        </p:nvSpPr>
        <p:spPr>
          <a:xfrm>
            <a:off x="2916238" y="88900"/>
            <a:ext cx="5627687" cy="765175"/>
          </a:xfrm>
          <a:ln/>
        </p:spPr>
        <p:txBody>
          <a:bodyPr vert="horz" wrap="square" lIns="92075" tIns="46038" rIns="92075" bIns="46038" anchor="ctr"/>
          <a:p>
            <a:pPr eaLnBrk="1" hangingPunct="1"/>
            <a:endParaRPr lang="zh-CN" altLang="zh-CN" dirty="0"/>
          </a:p>
        </p:txBody>
      </p:sp>
      <p:sp>
        <p:nvSpPr>
          <p:cNvPr id="76804" name="Rectangle 3"/>
          <p:cNvSpPr>
            <a:spLocks noGrp="1"/>
          </p:cNvSpPr>
          <p:nvPr>
            <p:ph type="subTitle" idx="1"/>
          </p:nvPr>
        </p:nvSpPr>
        <p:spPr>
          <a:xfrm>
            <a:off x="468313" y="1052513"/>
            <a:ext cx="8229600" cy="5073650"/>
          </a:xfrm>
          <a:ln/>
        </p:spPr>
        <p:txBody>
          <a:bodyPr vert="horz" wrap="square" lIns="92075" tIns="46038" rIns="92075" bIns="46038" anchor="t"/>
          <a:p>
            <a:pPr marL="342900" indent="-342900" algn="l" defTabSz="0" eaLnBrk="1" hangingPunct="1">
              <a:buSzPct val="50000"/>
              <a:buChar char="n"/>
            </a:pPr>
            <a:endParaRPr lang="zh-CN" altLang="zh-CN" dirty="0">
              <a:latin typeface="+mn-lt"/>
              <a:ea typeface="+mn-ea"/>
              <a:cs typeface="+mn-cs"/>
              <a:sym typeface="Arial" panose="020B0604020202020204" pitchFamily="34" charset="0"/>
            </a:endParaRPr>
          </a:p>
        </p:txBody>
      </p:sp>
      <p:pic>
        <p:nvPicPr>
          <p:cNvPr id="76805" name="Picture 4" descr="2010-10-22 17"/>
          <p:cNvPicPr>
            <a:picLocks noChangeAspect="1"/>
          </p:cNvPicPr>
          <p:nvPr/>
        </p:nvPicPr>
        <p:blipFill>
          <a:blip r:embed="rId1"/>
          <a:stretch>
            <a:fillRect/>
          </a:stretch>
        </p:blipFill>
        <p:spPr>
          <a:xfrm>
            <a:off x="0" y="0"/>
            <a:ext cx="9144000" cy="6858000"/>
          </a:xfrm>
          <a:prstGeom prst="rect">
            <a:avLst/>
          </a:prstGeom>
          <a:noFill/>
          <a:ln w="9525">
            <a:noFill/>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7825" name="日期占位符 3"/>
          <p:cNvSpPr>
            <a:spLocks noGrp="1"/>
          </p:cNvSpPr>
          <p:nvPr>
            <p:ph type="dt" sz="half" idx="10"/>
          </p:nvPr>
        </p:nvSpPr>
        <p:spPr>
          <a:ln/>
        </p:spPr>
        <p:txBody>
          <a:bodyPr wrap="none" lIns="92075" tIns="46038" rIns="92075" bIns="46038" anchor="ctr"/>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fld id="{BB962C8B-B14F-4D97-AF65-F5344CB8AC3E}" type="datetime1">
              <a:rPr lang="zh-CN" altLang="en-US" sz="1400" dirty="0">
                <a:solidFill>
                  <a:schemeClr val="hlink"/>
                </a:solidFill>
              </a:rPr>
            </a:fld>
            <a:endParaRPr lang="zh-CN" altLang="en-US" sz="1400" dirty="0">
              <a:solidFill>
                <a:schemeClr val="hlink"/>
              </a:solidFill>
            </a:endParaRPr>
          </a:p>
        </p:txBody>
      </p:sp>
      <p:sp>
        <p:nvSpPr>
          <p:cNvPr id="77826" name="灯片编号占位符 4"/>
          <p:cNvSpPr>
            <a:spLocks noGrp="1"/>
          </p:cNvSpPr>
          <p:nvPr/>
        </p:nvSpPr>
        <p:spPr>
          <a:xfrm>
            <a:off x="8316913" y="6597650"/>
            <a:ext cx="1258887" cy="260350"/>
          </a:xfrm>
          <a:prstGeom prst="rect">
            <a:avLst/>
          </a:prstGeom>
          <a:noFill/>
          <a:ln w="9525">
            <a:noFill/>
          </a:ln>
        </p:spPr>
        <p:txBody>
          <a:bodyPr lIns="92075" tIns="46038" rIns="92075" bIns="46038" anchor="t"/>
          <a:p>
            <a:pPr eaLnBrk="0" hangingPunct="0"/>
            <a:fld id="{9A0DB2DC-4C9A-4742-B13C-FB6460FD3503}" type="slidenum">
              <a:rPr lang="en-US" altLang="zh-CN" dirty="0">
                <a:latin typeface="Arial" panose="020B0604020202020204" pitchFamily="34" charset="0"/>
                <a:ea typeface="宋体" panose="02010600030101010101" pitchFamily="2" charset="-122"/>
              </a:rPr>
            </a:fld>
            <a:endParaRPr lang="en-US" altLang="zh-CN" dirty="0">
              <a:latin typeface="Arial" panose="020B0604020202020204" pitchFamily="34" charset="0"/>
              <a:ea typeface="宋体" panose="02010600030101010101" pitchFamily="2" charset="-122"/>
            </a:endParaRPr>
          </a:p>
        </p:txBody>
      </p:sp>
      <p:sp>
        <p:nvSpPr>
          <p:cNvPr id="77827" name="Rectangle 2"/>
          <p:cNvSpPr>
            <a:spLocks noGrp="1"/>
          </p:cNvSpPr>
          <p:nvPr>
            <p:ph type="ctrTitle"/>
          </p:nvPr>
        </p:nvSpPr>
        <p:spPr>
          <a:xfrm>
            <a:off x="2916238" y="88900"/>
            <a:ext cx="5627687" cy="765175"/>
          </a:xfrm>
          <a:ln/>
        </p:spPr>
        <p:txBody>
          <a:bodyPr vert="horz" wrap="square" lIns="92075" tIns="46038" rIns="92075" bIns="46038" anchor="ctr"/>
          <a:p>
            <a:pPr eaLnBrk="1" hangingPunct="1"/>
            <a:endParaRPr lang="zh-CN" altLang="zh-CN" dirty="0"/>
          </a:p>
        </p:txBody>
      </p:sp>
      <p:sp>
        <p:nvSpPr>
          <p:cNvPr id="77828" name="Rectangle 3"/>
          <p:cNvSpPr>
            <a:spLocks noGrp="1"/>
          </p:cNvSpPr>
          <p:nvPr>
            <p:ph type="subTitle" idx="1"/>
          </p:nvPr>
        </p:nvSpPr>
        <p:spPr>
          <a:xfrm>
            <a:off x="468313" y="1052513"/>
            <a:ext cx="8229600" cy="5073650"/>
          </a:xfrm>
          <a:ln/>
        </p:spPr>
        <p:txBody>
          <a:bodyPr vert="horz" wrap="square" lIns="92075" tIns="46038" rIns="92075" bIns="46038" anchor="t"/>
          <a:p>
            <a:pPr marL="342900" indent="-342900" algn="l" defTabSz="0" eaLnBrk="1" hangingPunct="1">
              <a:buSzPct val="50000"/>
              <a:buChar char="n"/>
            </a:pPr>
            <a:endParaRPr lang="zh-CN" altLang="zh-CN" dirty="0">
              <a:latin typeface="+mn-lt"/>
              <a:ea typeface="+mn-ea"/>
              <a:cs typeface="+mn-cs"/>
              <a:sym typeface="Arial" panose="020B0604020202020204" pitchFamily="34" charset="0"/>
            </a:endParaRPr>
          </a:p>
        </p:txBody>
      </p:sp>
      <p:pic>
        <p:nvPicPr>
          <p:cNvPr id="77829" name="Picture 5" descr="2010-10-22 17"/>
          <p:cNvPicPr>
            <a:picLocks noChangeAspect="1"/>
          </p:cNvPicPr>
          <p:nvPr/>
        </p:nvPicPr>
        <p:blipFill>
          <a:blip r:embed="rId1"/>
          <a:stretch>
            <a:fillRect/>
          </a:stretch>
        </p:blipFill>
        <p:spPr>
          <a:xfrm>
            <a:off x="0" y="0"/>
            <a:ext cx="9144000" cy="6858000"/>
          </a:xfrm>
          <a:prstGeom prst="rect">
            <a:avLst/>
          </a:prstGeom>
          <a:noFill/>
          <a:ln w="9525">
            <a:noFill/>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8849" name="日期占位符 3"/>
          <p:cNvSpPr>
            <a:spLocks noGrp="1"/>
          </p:cNvSpPr>
          <p:nvPr>
            <p:ph type="dt" sz="half" idx="10"/>
          </p:nvPr>
        </p:nvSpPr>
        <p:spPr>
          <a:ln/>
        </p:spPr>
        <p:txBody>
          <a:bodyPr wrap="none" lIns="92075" tIns="46038" rIns="92075" bIns="46038" anchor="ctr"/>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fld id="{BB962C8B-B14F-4D97-AF65-F5344CB8AC3E}" type="datetime1">
              <a:rPr lang="zh-CN" altLang="en-US" sz="1400" dirty="0">
                <a:solidFill>
                  <a:schemeClr val="hlink"/>
                </a:solidFill>
              </a:rPr>
            </a:fld>
            <a:endParaRPr lang="zh-CN" altLang="en-US" sz="1400" dirty="0">
              <a:solidFill>
                <a:schemeClr val="hlink"/>
              </a:solidFill>
            </a:endParaRPr>
          </a:p>
        </p:txBody>
      </p:sp>
      <p:sp>
        <p:nvSpPr>
          <p:cNvPr id="78850" name="灯片编号占位符 4"/>
          <p:cNvSpPr>
            <a:spLocks noGrp="1"/>
          </p:cNvSpPr>
          <p:nvPr/>
        </p:nvSpPr>
        <p:spPr>
          <a:xfrm>
            <a:off x="8316913" y="6597650"/>
            <a:ext cx="1258887" cy="260350"/>
          </a:xfrm>
          <a:prstGeom prst="rect">
            <a:avLst/>
          </a:prstGeom>
          <a:noFill/>
          <a:ln w="9525">
            <a:noFill/>
          </a:ln>
        </p:spPr>
        <p:txBody>
          <a:bodyPr lIns="92075" tIns="46038" rIns="92075" bIns="46038" anchor="t"/>
          <a:p>
            <a:pPr eaLnBrk="0" hangingPunct="0"/>
            <a:fld id="{9A0DB2DC-4C9A-4742-B13C-FB6460FD3503}" type="slidenum">
              <a:rPr lang="en-US" altLang="zh-CN" dirty="0">
                <a:latin typeface="Arial" panose="020B0604020202020204" pitchFamily="34" charset="0"/>
                <a:ea typeface="宋体" panose="02010600030101010101" pitchFamily="2" charset="-122"/>
              </a:rPr>
            </a:fld>
            <a:endParaRPr lang="en-US" altLang="zh-CN" dirty="0">
              <a:latin typeface="Arial" panose="020B0604020202020204" pitchFamily="34" charset="0"/>
              <a:ea typeface="宋体" panose="02010600030101010101" pitchFamily="2" charset="-122"/>
            </a:endParaRPr>
          </a:p>
        </p:txBody>
      </p:sp>
      <p:sp>
        <p:nvSpPr>
          <p:cNvPr id="78851" name="Rectangle 2"/>
          <p:cNvSpPr>
            <a:spLocks noGrp="1"/>
          </p:cNvSpPr>
          <p:nvPr>
            <p:ph type="ctrTitle"/>
          </p:nvPr>
        </p:nvSpPr>
        <p:spPr>
          <a:xfrm>
            <a:off x="2916238" y="88900"/>
            <a:ext cx="5627687" cy="765175"/>
          </a:xfrm>
          <a:ln/>
        </p:spPr>
        <p:txBody>
          <a:bodyPr vert="horz" wrap="square" lIns="92075" tIns="46038" rIns="92075" bIns="46038" anchor="ctr"/>
          <a:p>
            <a:pPr eaLnBrk="1" hangingPunct="1"/>
            <a:endParaRPr lang="zh-CN" altLang="zh-CN" dirty="0"/>
          </a:p>
        </p:txBody>
      </p:sp>
      <p:sp>
        <p:nvSpPr>
          <p:cNvPr id="78852" name="Rectangle 3"/>
          <p:cNvSpPr>
            <a:spLocks noGrp="1"/>
          </p:cNvSpPr>
          <p:nvPr>
            <p:ph type="subTitle" idx="1"/>
          </p:nvPr>
        </p:nvSpPr>
        <p:spPr>
          <a:xfrm>
            <a:off x="468313" y="1052513"/>
            <a:ext cx="8229600" cy="5073650"/>
          </a:xfrm>
          <a:ln/>
        </p:spPr>
        <p:txBody>
          <a:bodyPr vert="horz" wrap="square" lIns="92075" tIns="46038" rIns="92075" bIns="46038" anchor="t"/>
          <a:p>
            <a:pPr marL="342900" indent="-342900" algn="l" defTabSz="0" eaLnBrk="1" hangingPunct="1">
              <a:buSzPct val="50000"/>
              <a:buChar char="n"/>
            </a:pPr>
            <a:endParaRPr lang="zh-CN" altLang="zh-CN" dirty="0">
              <a:latin typeface="+mn-lt"/>
              <a:ea typeface="+mn-ea"/>
              <a:cs typeface="+mn-cs"/>
              <a:sym typeface="Arial" panose="020B0604020202020204" pitchFamily="34" charset="0"/>
            </a:endParaRPr>
          </a:p>
        </p:txBody>
      </p:sp>
      <p:pic>
        <p:nvPicPr>
          <p:cNvPr id="78853" name="Picture 7" descr="2010-10-22 11"/>
          <p:cNvPicPr>
            <a:picLocks noChangeAspect="1"/>
          </p:cNvPicPr>
          <p:nvPr/>
        </p:nvPicPr>
        <p:blipFill>
          <a:blip r:embed="rId1"/>
          <a:stretch>
            <a:fillRect/>
          </a:stretch>
        </p:blipFill>
        <p:spPr>
          <a:xfrm>
            <a:off x="0" y="0"/>
            <a:ext cx="9144000" cy="6858000"/>
          </a:xfrm>
          <a:prstGeom prst="rect">
            <a:avLst/>
          </a:prstGeom>
          <a:noFill/>
          <a:ln w="9525">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337" name="日期占位符 3"/>
          <p:cNvSpPr>
            <a:spLocks noGrp="1"/>
          </p:cNvSpPr>
          <p:nvPr>
            <p:ph type="dt" sz="half" idx="10"/>
          </p:nvPr>
        </p:nvSpPr>
        <p:spPr>
          <a:ln/>
        </p:spPr>
        <p:txBody>
          <a:bodyPr wrap="none" lIns="92075" tIns="46038" rIns="92075" bIns="46038" anchor="ctr"/>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fld id="{BB962C8B-B14F-4D97-AF65-F5344CB8AC3E}" type="datetime1">
              <a:rPr lang="zh-CN" altLang="en-US" sz="1400" dirty="0">
                <a:solidFill>
                  <a:schemeClr val="hlink"/>
                </a:solidFill>
              </a:rPr>
            </a:fld>
            <a:endParaRPr lang="zh-CN" altLang="en-US" sz="1400" dirty="0">
              <a:solidFill>
                <a:schemeClr val="hlink"/>
              </a:solidFill>
            </a:endParaRPr>
          </a:p>
        </p:txBody>
      </p:sp>
      <p:sp>
        <p:nvSpPr>
          <p:cNvPr id="14338" name="灯片编号占位符 5"/>
          <p:cNvSpPr txBox="1">
            <a:spLocks noGrp="1"/>
          </p:cNvSpPr>
          <p:nvPr>
            <p:ph type="sldNum" sz="quarter"/>
          </p:nvPr>
        </p:nvSpPr>
        <p:spPr>
          <a:xfrm>
            <a:off x="7010400" y="6248400"/>
            <a:ext cx="1905000" cy="457200"/>
          </a:xfrm>
          <a:prstGeom prst="rect">
            <a:avLst/>
          </a:prstGeom>
          <a:noFill/>
          <a:ln w="9525">
            <a:noFill/>
          </a:ln>
        </p:spPr>
        <p:txBody>
          <a:bodyPr anchor="t"/>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fld id="{9A0DB2DC-4C9A-4742-B13C-FB6460FD3503}" type="slidenum">
              <a:rPr lang="zh-CN" altLang="en-US" sz="1800" dirty="0"/>
            </a:fld>
            <a:endParaRPr lang="zh-CN" altLang="en-US" sz="1800" dirty="0"/>
          </a:p>
        </p:txBody>
      </p:sp>
      <p:sp>
        <p:nvSpPr>
          <p:cNvPr id="14339" name="灯片编号占位符 5"/>
          <p:cNvSpPr>
            <a:spLocks noGrp="1"/>
          </p:cNvSpPr>
          <p:nvPr/>
        </p:nvSpPr>
        <p:spPr>
          <a:xfrm>
            <a:off x="7010400" y="6248400"/>
            <a:ext cx="1905000" cy="457200"/>
          </a:xfrm>
          <a:prstGeom prst="rect">
            <a:avLst/>
          </a:prstGeom>
          <a:noFill/>
          <a:ln w="9525">
            <a:noFill/>
          </a:ln>
        </p:spPr>
        <p:txBody>
          <a:bodyPr lIns="92075" tIns="46038" rIns="92075" bIns="46038" anchor="t"/>
          <a:p>
            <a:pPr eaLnBrk="0" hangingPunct="0"/>
            <a:fld id="{9A0DB2DC-4C9A-4742-B13C-FB6460FD3503}" type="slidenum">
              <a:rPr lang="en-US" altLang="zh-CN" dirty="0">
                <a:latin typeface="Arial" panose="020B0604020202020204" pitchFamily="34" charset="0"/>
                <a:ea typeface="宋体" panose="02010600030101010101" pitchFamily="2" charset="-122"/>
              </a:rPr>
            </a:fld>
            <a:endParaRPr lang="en-US" altLang="zh-CN" dirty="0">
              <a:latin typeface="Arial" panose="020B0604020202020204" pitchFamily="34" charset="0"/>
              <a:ea typeface="宋体" panose="02010600030101010101" pitchFamily="2" charset="-122"/>
            </a:endParaRPr>
          </a:p>
        </p:txBody>
      </p:sp>
      <p:sp>
        <p:nvSpPr>
          <p:cNvPr id="14340" name="Rectangle 2"/>
          <p:cNvSpPr>
            <a:spLocks noGrp="1"/>
          </p:cNvSpPr>
          <p:nvPr>
            <p:ph type="ctrTitle"/>
          </p:nvPr>
        </p:nvSpPr>
        <p:spPr>
          <a:xfrm>
            <a:off x="609600" y="304800"/>
            <a:ext cx="6096000" cy="1143000"/>
          </a:xfrm>
          <a:ln/>
        </p:spPr>
        <p:txBody>
          <a:bodyPr vert="horz" wrap="square" lIns="92075" tIns="46038" rIns="92075" bIns="46038" anchor="ctr"/>
          <a:p>
            <a:pPr algn="just" eaLnBrk="1" hangingPunct="1"/>
            <a:r>
              <a:rPr lang="en-US" altLang="zh-CN" sz="4000" b="0" i="1" dirty="0">
                <a:solidFill>
                  <a:srgbClr val="000099"/>
                </a:solidFill>
                <a:latin typeface="黑体" panose="02010609060101010101" pitchFamily="49" charset="-122"/>
                <a:ea typeface="黑体" panose="02010609060101010101" pitchFamily="49" charset="-122"/>
                <a:sym typeface="黑体" panose="02010609060101010101" pitchFamily="49" charset="-122"/>
              </a:rPr>
              <a:t>5.1 </a:t>
            </a:r>
            <a:r>
              <a:rPr lang="zh-CN" altLang="en-US" sz="4000" b="0" i="1" dirty="0">
                <a:solidFill>
                  <a:srgbClr val="000099"/>
                </a:solidFill>
                <a:latin typeface="黑体" panose="02010609060101010101" pitchFamily="49" charset="-122"/>
                <a:ea typeface="黑体" panose="02010609060101010101" pitchFamily="49" charset="-122"/>
                <a:sym typeface="黑体" panose="02010609060101010101" pitchFamily="49" charset="-122"/>
              </a:rPr>
              <a:t>结构程序设计</a:t>
            </a:r>
            <a:br>
              <a:rPr lang="zh-CN" altLang="en-US" sz="4000" dirty="0">
                <a:solidFill>
                  <a:schemeClr val="tx1"/>
                </a:solidFill>
              </a:rPr>
            </a:br>
            <a:endParaRPr lang="zh-CN" altLang="en-US" sz="4000" dirty="0">
              <a:solidFill>
                <a:schemeClr val="tx1"/>
              </a:solidFill>
            </a:endParaRPr>
          </a:p>
        </p:txBody>
      </p:sp>
      <p:sp>
        <p:nvSpPr>
          <p:cNvPr id="14341" name="Text Box 3"/>
          <p:cNvSpPr/>
          <p:nvPr/>
        </p:nvSpPr>
        <p:spPr>
          <a:xfrm>
            <a:off x="263525" y="990600"/>
            <a:ext cx="8880475" cy="2103438"/>
          </a:xfrm>
          <a:prstGeom prst="rect">
            <a:avLst/>
          </a:prstGeom>
          <a:noFill/>
          <a:ln w="9525">
            <a:noFill/>
          </a:ln>
        </p:spPr>
        <p:txBody>
          <a:bodyPr anchor="t">
            <a:spAutoFit/>
          </a:bodyPr>
          <a:p>
            <a:pPr eaLnBrk="0" hangingPunct="0"/>
            <a:r>
              <a:rPr lang="zh-CN" altLang="en-US" sz="3600" b="1" dirty="0">
                <a:solidFill>
                  <a:srgbClr val="6600FF"/>
                </a:solidFill>
                <a:latin typeface="Times New Roman" panose="02020603050405020304" pitchFamily="18" charset="0"/>
                <a:ea typeface="黑体" panose="02010609060101010101" pitchFamily="49" charset="-122"/>
                <a:sym typeface="Times New Roman" panose="02020603050405020304" pitchFamily="18" charset="0"/>
              </a:rPr>
              <a:t>二、三种基本控制结构</a:t>
            </a:r>
            <a:endParaRPr lang="zh-CN" altLang="en-US" sz="3600" b="1" dirty="0">
              <a:solidFill>
                <a:srgbClr val="6600FF"/>
              </a:solidFill>
              <a:latin typeface="Times New Roman" panose="02020603050405020304" pitchFamily="18" charset="0"/>
              <a:ea typeface="黑体" panose="02010609060101010101" pitchFamily="49" charset="-122"/>
              <a:sym typeface="Times New Roman" panose="02020603050405020304" pitchFamily="18" charset="0"/>
            </a:endParaRPr>
          </a:p>
          <a:p>
            <a:pPr lvl="2" indent="0" eaLnBrk="0" hangingPunct="0"/>
            <a:r>
              <a:rPr lang="zh-CN" altLang="en-US" sz="3200" b="1" dirty="0">
                <a:solidFill>
                  <a:srgbClr val="FF3300"/>
                </a:solidFill>
                <a:latin typeface="楷体_GB2312" pitchFamily="1" charset="-122"/>
                <a:ea typeface="楷体_GB2312" pitchFamily="1" charset="-122"/>
                <a:sym typeface="楷体_GB2312" pitchFamily="1" charset="-122"/>
              </a:rPr>
              <a:t>顺序</a:t>
            </a:r>
            <a:endParaRPr lang="zh-CN" altLang="en-US" sz="3200" b="1" dirty="0">
              <a:solidFill>
                <a:srgbClr val="FF3300"/>
              </a:solidFill>
              <a:latin typeface="楷体_GB2312" pitchFamily="1" charset="-122"/>
              <a:ea typeface="楷体_GB2312" pitchFamily="1" charset="-122"/>
              <a:sym typeface="楷体_GB2312" pitchFamily="1" charset="-122"/>
            </a:endParaRPr>
          </a:p>
          <a:p>
            <a:pPr lvl="2" indent="0" eaLnBrk="0" hangingPunct="0"/>
            <a:r>
              <a:rPr lang="zh-CN" altLang="en-US" sz="3200" b="1" dirty="0">
                <a:solidFill>
                  <a:srgbClr val="FF3300"/>
                </a:solidFill>
                <a:latin typeface="楷体_GB2312" pitchFamily="1" charset="-122"/>
                <a:ea typeface="楷体_GB2312" pitchFamily="1" charset="-122"/>
                <a:sym typeface="楷体_GB2312" pitchFamily="1" charset="-122"/>
              </a:rPr>
              <a:t>选择</a:t>
            </a:r>
            <a:endParaRPr lang="zh-CN" altLang="en-US" sz="3200" b="1" dirty="0">
              <a:solidFill>
                <a:srgbClr val="FF3300"/>
              </a:solidFill>
              <a:latin typeface="楷体_GB2312" pitchFamily="1" charset="-122"/>
              <a:ea typeface="楷体_GB2312" pitchFamily="1" charset="-122"/>
              <a:sym typeface="楷体_GB2312" pitchFamily="1" charset="-122"/>
            </a:endParaRPr>
          </a:p>
          <a:p>
            <a:pPr lvl="2" indent="0" eaLnBrk="0" hangingPunct="0"/>
            <a:r>
              <a:rPr lang="zh-CN" altLang="en-US" sz="3200" b="1" dirty="0">
                <a:solidFill>
                  <a:srgbClr val="FF3300"/>
                </a:solidFill>
                <a:latin typeface="楷体_GB2312" pitchFamily="1" charset="-122"/>
                <a:ea typeface="楷体_GB2312" pitchFamily="1" charset="-122"/>
                <a:sym typeface="楷体_GB2312" pitchFamily="1" charset="-122"/>
              </a:rPr>
              <a:t>循环</a:t>
            </a:r>
            <a:endParaRPr lang="zh-CN" altLang="en-US" dirty="0">
              <a:latin typeface="Arial" panose="020B0604020202020204" pitchFamily="34" charset="0"/>
              <a:ea typeface="宋体" panose="02010600030101010101" pitchFamily="2" charset="-122"/>
            </a:endParaRPr>
          </a:p>
        </p:txBody>
      </p:sp>
      <p:grpSp>
        <p:nvGrpSpPr>
          <p:cNvPr id="13317" name="Group 4"/>
          <p:cNvGrpSpPr/>
          <p:nvPr/>
        </p:nvGrpSpPr>
        <p:grpSpPr>
          <a:xfrm>
            <a:off x="228600" y="0"/>
            <a:ext cx="8610600" cy="6324600"/>
            <a:chOff x="0" y="0"/>
            <a:chExt cx="5424" cy="3984"/>
          </a:xfrm>
        </p:grpSpPr>
        <p:grpSp>
          <p:nvGrpSpPr>
            <p:cNvPr id="14343" name="Group 5"/>
            <p:cNvGrpSpPr/>
            <p:nvPr/>
          </p:nvGrpSpPr>
          <p:grpSpPr>
            <a:xfrm>
              <a:off x="0" y="0"/>
              <a:ext cx="5424" cy="3984"/>
              <a:chOff x="0" y="0"/>
              <a:chExt cx="5760" cy="3984"/>
            </a:xfrm>
          </p:grpSpPr>
          <p:pic>
            <p:nvPicPr>
              <p:cNvPr id="14344" name="Picture 6"/>
              <p:cNvPicPr>
                <a:picLocks noChangeAspect="1"/>
              </p:cNvPicPr>
              <p:nvPr/>
            </p:nvPicPr>
            <p:blipFill>
              <a:blip r:embed="rId1"/>
              <a:stretch>
                <a:fillRect/>
              </a:stretch>
            </p:blipFill>
            <p:spPr>
              <a:xfrm>
                <a:off x="0" y="0"/>
                <a:ext cx="5760" cy="3984"/>
              </a:xfrm>
              <a:prstGeom prst="rect">
                <a:avLst/>
              </a:prstGeom>
              <a:noFill/>
              <a:ln w="9525">
                <a:noFill/>
              </a:ln>
            </p:spPr>
          </p:pic>
          <p:sp>
            <p:nvSpPr>
              <p:cNvPr id="14345" name="Rectangle 7"/>
              <p:cNvSpPr/>
              <p:nvPr/>
            </p:nvSpPr>
            <p:spPr>
              <a:xfrm>
                <a:off x="3840" y="0"/>
                <a:ext cx="1920" cy="3984"/>
              </a:xfrm>
              <a:prstGeom prst="rect">
                <a:avLst/>
              </a:prstGeom>
              <a:solidFill>
                <a:schemeClr val="bg1"/>
              </a:solidFill>
              <a:ln w="9525" cap="flat" cmpd="sng">
                <a:solidFill>
                  <a:schemeClr val="bg1"/>
                </a:solidFill>
                <a:prstDash val="solid"/>
                <a:miter/>
                <a:headEnd type="none" w="med" len="med"/>
                <a:tailEnd type="none" w="med" len="med"/>
              </a:ln>
            </p:spPr>
            <p:txBody>
              <a:bodyPr wrap="none" anchor="ctr"/>
              <a:p>
                <a:pPr eaLnBrk="0" hangingPunct="0"/>
                <a:endParaRPr lang="zh-CN" altLang="zh-CN" dirty="0">
                  <a:solidFill>
                    <a:srgbClr val="009999"/>
                  </a:solidFill>
                  <a:latin typeface="Arial" panose="020B0604020202020204" pitchFamily="34" charset="0"/>
                  <a:ea typeface="宋体" panose="02010600030101010101" pitchFamily="2" charset="-122"/>
                  <a:sym typeface="Arial" panose="020B0604020202020204" pitchFamily="34" charset="0"/>
                </a:endParaRPr>
              </a:p>
            </p:txBody>
          </p:sp>
        </p:grpSp>
        <p:grpSp>
          <p:nvGrpSpPr>
            <p:cNvPr id="14346" name="Group 8"/>
            <p:cNvGrpSpPr/>
            <p:nvPr/>
          </p:nvGrpSpPr>
          <p:grpSpPr>
            <a:xfrm>
              <a:off x="2976" y="240"/>
              <a:ext cx="2304" cy="2352"/>
              <a:chOff x="0" y="0"/>
              <a:chExt cx="2304" cy="2352"/>
            </a:xfrm>
          </p:grpSpPr>
          <p:grpSp>
            <p:nvGrpSpPr>
              <p:cNvPr id="14347" name="Group 9"/>
              <p:cNvGrpSpPr/>
              <p:nvPr/>
            </p:nvGrpSpPr>
            <p:grpSpPr>
              <a:xfrm>
                <a:off x="576" y="0"/>
                <a:ext cx="1344" cy="480"/>
                <a:chOff x="0" y="0"/>
                <a:chExt cx="1344" cy="480"/>
              </a:xfrm>
            </p:grpSpPr>
            <p:sp>
              <p:nvSpPr>
                <p:cNvPr id="14348" name="Line 10"/>
                <p:cNvSpPr/>
                <p:nvPr/>
              </p:nvSpPr>
              <p:spPr>
                <a:xfrm flipH="1">
                  <a:off x="0" y="0"/>
                  <a:ext cx="672" cy="288"/>
                </a:xfrm>
                <a:prstGeom prst="line">
                  <a:avLst/>
                </a:prstGeom>
                <a:ln w="9525" cap="flat" cmpd="sng">
                  <a:solidFill>
                    <a:schemeClr val="tx1"/>
                  </a:solidFill>
                  <a:prstDash val="solid"/>
                  <a:miter/>
                  <a:headEnd type="none" w="med" len="med"/>
                  <a:tailEnd type="none" w="med" len="med"/>
                </a:ln>
              </p:spPr>
            </p:sp>
            <p:sp>
              <p:nvSpPr>
                <p:cNvPr id="14349" name="Line 11"/>
                <p:cNvSpPr/>
                <p:nvPr/>
              </p:nvSpPr>
              <p:spPr>
                <a:xfrm>
                  <a:off x="672" y="0"/>
                  <a:ext cx="672" cy="288"/>
                </a:xfrm>
                <a:prstGeom prst="line">
                  <a:avLst/>
                </a:prstGeom>
                <a:ln w="9525" cap="flat" cmpd="sng">
                  <a:solidFill>
                    <a:schemeClr val="tx1"/>
                  </a:solidFill>
                  <a:prstDash val="solid"/>
                  <a:miter/>
                  <a:headEnd type="none" w="med" len="med"/>
                  <a:tailEnd type="none" w="med" len="med"/>
                </a:ln>
              </p:spPr>
            </p:sp>
            <p:sp>
              <p:nvSpPr>
                <p:cNvPr id="14350" name="Line 12"/>
                <p:cNvSpPr/>
                <p:nvPr/>
              </p:nvSpPr>
              <p:spPr>
                <a:xfrm>
                  <a:off x="48" y="288"/>
                  <a:ext cx="624" cy="192"/>
                </a:xfrm>
                <a:prstGeom prst="line">
                  <a:avLst/>
                </a:prstGeom>
                <a:ln w="9525" cap="flat" cmpd="sng">
                  <a:solidFill>
                    <a:schemeClr val="tx1"/>
                  </a:solidFill>
                  <a:prstDash val="solid"/>
                  <a:miter/>
                  <a:headEnd type="none" w="med" len="med"/>
                  <a:tailEnd type="none" w="med" len="med"/>
                </a:ln>
              </p:spPr>
            </p:sp>
            <p:sp>
              <p:nvSpPr>
                <p:cNvPr id="14351" name="Line 13"/>
                <p:cNvSpPr/>
                <p:nvPr/>
              </p:nvSpPr>
              <p:spPr>
                <a:xfrm flipH="1">
                  <a:off x="672" y="288"/>
                  <a:ext cx="672" cy="192"/>
                </a:xfrm>
                <a:prstGeom prst="line">
                  <a:avLst/>
                </a:prstGeom>
                <a:ln w="9525" cap="flat" cmpd="sng">
                  <a:solidFill>
                    <a:schemeClr val="tx1"/>
                  </a:solidFill>
                  <a:prstDash val="solid"/>
                  <a:miter/>
                  <a:headEnd type="none" w="med" len="med"/>
                  <a:tailEnd type="none" w="med" len="med"/>
                </a:ln>
              </p:spPr>
            </p:sp>
          </p:grpSp>
          <p:sp>
            <p:nvSpPr>
              <p:cNvPr id="14352" name="Rectangle 14"/>
              <p:cNvSpPr/>
              <p:nvPr/>
            </p:nvSpPr>
            <p:spPr>
              <a:xfrm>
                <a:off x="0" y="1056"/>
                <a:ext cx="528" cy="288"/>
              </a:xfrm>
              <a:prstGeom prst="rect">
                <a:avLst/>
              </a:prstGeom>
              <a:solidFill>
                <a:schemeClr val="bg1"/>
              </a:solidFill>
              <a:ln w="9525" cap="flat" cmpd="sng">
                <a:solidFill>
                  <a:schemeClr val="tx1"/>
                </a:solidFill>
                <a:prstDash val="solid"/>
                <a:miter/>
                <a:headEnd type="none" w="med" len="med"/>
                <a:tailEnd type="none" w="med" len="med"/>
              </a:ln>
            </p:spPr>
            <p:txBody>
              <a:bodyPr wrap="none" anchor="ctr"/>
              <a:p>
                <a:pPr eaLnBrk="0" hangingPunct="0"/>
                <a:endParaRPr lang="zh-CN" altLang="zh-CN" dirty="0">
                  <a:solidFill>
                    <a:srgbClr val="009999"/>
                  </a:solidFill>
                  <a:latin typeface="Arial" panose="020B0604020202020204" pitchFamily="34" charset="0"/>
                  <a:ea typeface="宋体" panose="02010600030101010101" pitchFamily="2" charset="-122"/>
                  <a:sym typeface="Arial" panose="020B0604020202020204" pitchFamily="34" charset="0"/>
                </a:endParaRPr>
              </a:p>
            </p:txBody>
          </p:sp>
          <p:sp>
            <p:nvSpPr>
              <p:cNvPr id="14353" name="Rectangle 15"/>
              <p:cNvSpPr/>
              <p:nvPr/>
            </p:nvSpPr>
            <p:spPr>
              <a:xfrm>
                <a:off x="672" y="1056"/>
                <a:ext cx="528" cy="288"/>
              </a:xfrm>
              <a:prstGeom prst="rect">
                <a:avLst/>
              </a:prstGeom>
              <a:solidFill>
                <a:schemeClr val="bg1"/>
              </a:solidFill>
              <a:ln w="9525" cap="flat" cmpd="sng">
                <a:solidFill>
                  <a:schemeClr val="tx1"/>
                </a:solidFill>
                <a:prstDash val="solid"/>
                <a:miter/>
                <a:headEnd type="none" w="med" len="med"/>
                <a:tailEnd type="none" w="med" len="med"/>
              </a:ln>
            </p:spPr>
            <p:txBody>
              <a:bodyPr wrap="none" anchor="ctr"/>
              <a:p>
                <a:pPr eaLnBrk="0" hangingPunct="0"/>
                <a:endParaRPr lang="zh-CN" altLang="zh-CN" dirty="0">
                  <a:solidFill>
                    <a:srgbClr val="009999"/>
                  </a:solidFill>
                  <a:latin typeface="Arial" panose="020B0604020202020204" pitchFamily="34" charset="0"/>
                  <a:ea typeface="宋体" panose="02010600030101010101" pitchFamily="2" charset="-122"/>
                  <a:sym typeface="Arial" panose="020B0604020202020204" pitchFamily="34" charset="0"/>
                </a:endParaRPr>
              </a:p>
            </p:txBody>
          </p:sp>
          <p:sp>
            <p:nvSpPr>
              <p:cNvPr id="14354" name="Rectangle 16"/>
              <p:cNvSpPr/>
              <p:nvPr/>
            </p:nvSpPr>
            <p:spPr>
              <a:xfrm>
                <a:off x="1776" y="1056"/>
                <a:ext cx="528" cy="288"/>
              </a:xfrm>
              <a:prstGeom prst="rect">
                <a:avLst/>
              </a:prstGeom>
              <a:solidFill>
                <a:schemeClr val="bg1"/>
              </a:solidFill>
              <a:ln w="9525" cap="flat" cmpd="sng">
                <a:solidFill>
                  <a:schemeClr val="tx1"/>
                </a:solidFill>
                <a:prstDash val="solid"/>
                <a:miter/>
                <a:headEnd type="none" w="med" len="med"/>
                <a:tailEnd type="none" w="med" len="med"/>
              </a:ln>
            </p:spPr>
            <p:txBody>
              <a:bodyPr wrap="none" anchor="ctr"/>
              <a:p>
                <a:pPr eaLnBrk="0" hangingPunct="0"/>
                <a:endParaRPr lang="zh-CN" altLang="zh-CN" dirty="0">
                  <a:solidFill>
                    <a:srgbClr val="009999"/>
                  </a:solidFill>
                  <a:latin typeface="Arial" panose="020B0604020202020204" pitchFamily="34" charset="0"/>
                  <a:ea typeface="宋体" panose="02010600030101010101" pitchFamily="2" charset="-122"/>
                  <a:sym typeface="Arial" panose="020B0604020202020204" pitchFamily="34" charset="0"/>
                </a:endParaRPr>
              </a:p>
            </p:txBody>
          </p:sp>
          <p:sp>
            <p:nvSpPr>
              <p:cNvPr id="14355" name="Text Box 17"/>
              <p:cNvSpPr/>
              <p:nvPr/>
            </p:nvSpPr>
            <p:spPr>
              <a:xfrm>
                <a:off x="1056" y="96"/>
                <a:ext cx="394" cy="288"/>
              </a:xfrm>
              <a:prstGeom prst="rect">
                <a:avLst/>
              </a:prstGeom>
              <a:noFill/>
              <a:ln w="9525">
                <a:noFill/>
              </a:ln>
            </p:spPr>
            <p:txBody>
              <a:bodyPr wrap="none" anchor="t">
                <a:spAutoFit/>
              </a:bodyPr>
              <a:p>
                <a:pPr algn="r" eaLnBrk="0" hangingPunct="0"/>
                <a:r>
                  <a:rPr lang="en-US" altLang="zh-CN" sz="2400" u="sng" dirty="0">
                    <a:solidFill>
                      <a:srgbClr val="009999"/>
                    </a:solidFill>
                    <a:latin typeface="Times New Roman" panose="02020603050405020304" pitchFamily="18" charset="0"/>
                    <a:ea typeface="宋体" panose="02010600030101010101" pitchFamily="2" charset="-122"/>
                    <a:sym typeface="Times New Roman" panose="02020603050405020304" pitchFamily="18" charset="0"/>
                  </a:rPr>
                  <a:t>DO</a:t>
                </a:r>
                <a:endParaRPr lang="zh-CN" altLang="en-US" dirty="0">
                  <a:latin typeface="Arial" panose="020B0604020202020204" pitchFamily="34" charset="0"/>
                  <a:ea typeface="宋体" panose="02010600030101010101" pitchFamily="2" charset="-122"/>
                </a:endParaRPr>
              </a:p>
            </p:txBody>
          </p:sp>
          <p:sp>
            <p:nvSpPr>
              <p:cNvPr id="14356" name="Text Box 18"/>
              <p:cNvSpPr/>
              <p:nvPr/>
            </p:nvSpPr>
            <p:spPr>
              <a:xfrm>
                <a:off x="153" y="1056"/>
                <a:ext cx="212" cy="288"/>
              </a:xfrm>
              <a:prstGeom prst="rect">
                <a:avLst/>
              </a:prstGeom>
              <a:noFill/>
              <a:ln w="9525">
                <a:noFill/>
              </a:ln>
            </p:spPr>
            <p:txBody>
              <a:bodyPr wrap="none" anchor="t">
                <a:spAutoFit/>
              </a:bodyPr>
              <a:p>
                <a:pPr algn="r" eaLnBrk="0" hangingPunct="0"/>
                <a:r>
                  <a:rPr lang="en-US" altLang="zh-CN" sz="2400" u="sng" dirty="0">
                    <a:solidFill>
                      <a:srgbClr val="009999"/>
                    </a:solidFill>
                    <a:latin typeface="Times New Roman" panose="02020603050405020304" pitchFamily="18" charset="0"/>
                    <a:ea typeface="宋体" panose="02010600030101010101" pitchFamily="2" charset="-122"/>
                    <a:sym typeface="Times New Roman" panose="02020603050405020304" pitchFamily="18" charset="0"/>
                  </a:rPr>
                  <a:t>1</a:t>
                </a:r>
                <a:endParaRPr lang="zh-CN" altLang="en-US" dirty="0">
                  <a:latin typeface="Arial" panose="020B0604020202020204" pitchFamily="34" charset="0"/>
                  <a:ea typeface="宋体" panose="02010600030101010101" pitchFamily="2" charset="-122"/>
                </a:endParaRPr>
              </a:p>
            </p:txBody>
          </p:sp>
          <p:sp>
            <p:nvSpPr>
              <p:cNvPr id="14357" name="Text Box 19"/>
              <p:cNvSpPr/>
              <p:nvPr/>
            </p:nvSpPr>
            <p:spPr>
              <a:xfrm>
                <a:off x="825" y="1056"/>
                <a:ext cx="212" cy="288"/>
              </a:xfrm>
              <a:prstGeom prst="rect">
                <a:avLst/>
              </a:prstGeom>
              <a:noFill/>
              <a:ln w="9525">
                <a:noFill/>
              </a:ln>
            </p:spPr>
            <p:txBody>
              <a:bodyPr wrap="none" anchor="t">
                <a:spAutoFit/>
              </a:bodyPr>
              <a:p>
                <a:pPr algn="r" eaLnBrk="0" hangingPunct="0"/>
                <a:r>
                  <a:rPr lang="en-US" altLang="zh-CN" sz="2400" u="sng" dirty="0">
                    <a:solidFill>
                      <a:srgbClr val="009999"/>
                    </a:solidFill>
                    <a:latin typeface="Times New Roman" panose="02020603050405020304" pitchFamily="18" charset="0"/>
                    <a:ea typeface="宋体" panose="02010600030101010101" pitchFamily="2" charset="-122"/>
                    <a:sym typeface="Times New Roman" panose="02020603050405020304" pitchFamily="18" charset="0"/>
                  </a:rPr>
                  <a:t>2</a:t>
                </a:r>
                <a:endParaRPr lang="zh-CN" altLang="en-US" dirty="0">
                  <a:latin typeface="Arial" panose="020B0604020202020204" pitchFamily="34" charset="0"/>
                  <a:ea typeface="宋体" panose="02010600030101010101" pitchFamily="2" charset="-122"/>
                </a:endParaRPr>
              </a:p>
            </p:txBody>
          </p:sp>
          <p:sp>
            <p:nvSpPr>
              <p:cNvPr id="14358" name="Text Box 20"/>
              <p:cNvSpPr/>
              <p:nvPr/>
            </p:nvSpPr>
            <p:spPr>
              <a:xfrm>
                <a:off x="1392" y="1056"/>
                <a:ext cx="260" cy="288"/>
              </a:xfrm>
              <a:prstGeom prst="rect">
                <a:avLst/>
              </a:prstGeom>
              <a:solidFill>
                <a:schemeClr val="bg1"/>
              </a:solidFill>
              <a:ln w="9525">
                <a:noFill/>
              </a:ln>
            </p:spPr>
            <p:txBody>
              <a:bodyPr wrap="none" anchor="t">
                <a:spAutoFit/>
              </a:bodyPr>
              <a:p>
                <a:pPr algn="r" eaLnBrk="0" hangingPunct="0"/>
                <a:r>
                  <a:rPr lang="en-US" altLang="zh-CN" sz="2400" u="sng" dirty="0">
                    <a:solidFill>
                      <a:srgbClr val="009999"/>
                    </a:solidFill>
                    <a:latin typeface="Times New Roman" panose="02020603050405020304" pitchFamily="18" charset="0"/>
                    <a:ea typeface="宋体" panose="02010600030101010101" pitchFamily="2" charset="-122"/>
                    <a:sym typeface="Times New Roman" panose="02020603050405020304" pitchFamily="18" charset="0"/>
                  </a:rPr>
                  <a:t>...</a:t>
                </a:r>
                <a:endParaRPr lang="zh-CN" altLang="en-US" dirty="0">
                  <a:latin typeface="Arial" panose="020B0604020202020204" pitchFamily="34" charset="0"/>
                  <a:ea typeface="宋体" panose="02010600030101010101" pitchFamily="2" charset="-122"/>
                </a:endParaRPr>
              </a:p>
            </p:txBody>
          </p:sp>
          <p:sp>
            <p:nvSpPr>
              <p:cNvPr id="14359" name="Text Box 21"/>
              <p:cNvSpPr/>
              <p:nvPr/>
            </p:nvSpPr>
            <p:spPr>
              <a:xfrm>
                <a:off x="1920" y="1056"/>
                <a:ext cx="212" cy="288"/>
              </a:xfrm>
              <a:prstGeom prst="rect">
                <a:avLst/>
              </a:prstGeom>
              <a:noFill/>
              <a:ln w="9525">
                <a:noFill/>
              </a:ln>
            </p:spPr>
            <p:txBody>
              <a:bodyPr wrap="none" anchor="t">
                <a:spAutoFit/>
              </a:bodyPr>
              <a:p>
                <a:pPr algn="r" eaLnBrk="0" hangingPunct="0"/>
                <a:r>
                  <a:rPr lang="en-US" altLang="zh-CN" sz="2400" u="sng" dirty="0">
                    <a:solidFill>
                      <a:srgbClr val="009999"/>
                    </a:solidFill>
                    <a:latin typeface="Times New Roman" panose="02020603050405020304" pitchFamily="18" charset="0"/>
                    <a:ea typeface="宋体" panose="02010600030101010101" pitchFamily="2" charset="-122"/>
                    <a:sym typeface="Times New Roman" panose="02020603050405020304" pitchFamily="18" charset="0"/>
                  </a:rPr>
                  <a:t>n</a:t>
                </a:r>
                <a:endParaRPr lang="zh-CN" altLang="en-US" dirty="0">
                  <a:latin typeface="Arial" panose="020B0604020202020204" pitchFamily="34" charset="0"/>
                  <a:ea typeface="宋体" panose="02010600030101010101" pitchFamily="2" charset="-122"/>
                </a:endParaRPr>
              </a:p>
            </p:txBody>
          </p:sp>
          <p:sp>
            <p:nvSpPr>
              <p:cNvPr id="14360" name="Line 22"/>
              <p:cNvSpPr/>
              <p:nvPr/>
            </p:nvSpPr>
            <p:spPr>
              <a:xfrm>
                <a:off x="1248" y="480"/>
                <a:ext cx="1" cy="288"/>
              </a:xfrm>
              <a:prstGeom prst="line">
                <a:avLst/>
              </a:prstGeom>
              <a:ln w="19050" cap="flat" cmpd="sng">
                <a:solidFill>
                  <a:schemeClr val="bg2"/>
                </a:solidFill>
                <a:prstDash val="solid"/>
                <a:miter/>
                <a:headEnd type="none" w="med" len="med"/>
                <a:tailEnd type="stealth" w="med" len="lg"/>
              </a:ln>
            </p:spPr>
          </p:sp>
          <p:sp>
            <p:nvSpPr>
              <p:cNvPr id="14361" name="Line 23"/>
              <p:cNvSpPr/>
              <p:nvPr/>
            </p:nvSpPr>
            <p:spPr>
              <a:xfrm>
                <a:off x="288" y="768"/>
                <a:ext cx="1776" cy="1"/>
              </a:xfrm>
              <a:prstGeom prst="line">
                <a:avLst/>
              </a:prstGeom>
              <a:ln w="19050" cap="flat" cmpd="sng">
                <a:solidFill>
                  <a:schemeClr val="tx2"/>
                </a:solidFill>
                <a:prstDash val="solid"/>
                <a:miter/>
                <a:headEnd type="none" w="med" len="med"/>
                <a:tailEnd type="none" w="med" len="med"/>
              </a:ln>
            </p:spPr>
          </p:sp>
          <p:sp>
            <p:nvSpPr>
              <p:cNvPr id="14362" name="Line 24"/>
              <p:cNvSpPr/>
              <p:nvPr/>
            </p:nvSpPr>
            <p:spPr>
              <a:xfrm>
                <a:off x="288" y="768"/>
                <a:ext cx="1" cy="288"/>
              </a:xfrm>
              <a:prstGeom prst="line">
                <a:avLst/>
              </a:prstGeom>
              <a:ln w="19050" cap="flat" cmpd="sng">
                <a:solidFill>
                  <a:schemeClr val="bg2"/>
                </a:solidFill>
                <a:prstDash val="solid"/>
                <a:miter/>
                <a:headEnd type="none" w="med" len="med"/>
                <a:tailEnd type="stealth" w="med" len="lg"/>
              </a:ln>
            </p:spPr>
          </p:sp>
          <p:sp>
            <p:nvSpPr>
              <p:cNvPr id="14363" name="Line 25"/>
              <p:cNvSpPr/>
              <p:nvPr/>
            </p:nvSpPr>
            <p:spPr>
              <a:xfrm>
                <a:off x="960" y="768"/>
                <a:ext cx="1" cy="288"/>
              </a:xfrm>
              <a:prstGeom prst="line">
                <a:avLst/>
              </a:prstGeom>
              <a:ln w="19050" cap="flat" cmpd="sng">
                <a:solidFill>
                  <a:schemeClr val="bg2"/>
                </a:solidFill>
                <a:prstDash val="solid"/>
                <a:miter/>
                <a:headEnd type="none" w="med" len="med"/>
                <a:tailEnd type="stealth" w="med" len="lg"/>
              </a:ln>
            </p:spPr>
          </p:sp>
          <p:sp>
            <p:nvSpPr>
              <p:cNvPr id="14364" name="Line 26"/>
              <p:cNvSpPr/>
              <p:nvPr/>
            </p:nvSpPr>
            <p:spPr>
              <a:xfrm>
                <a:off x="2064" y="768"/>
                <a:ext cx="1" cy="288"/>
              </a:xfrm>
              <a:prstGeom prst="line">
                <a:avLst/>
              </a:prstGeom>
              <a:ln w="19050" cap="flat" cmpd="sng">
                <a:solidFill>
                  <a:schemeClr val="bg2"/>
                </a:solidFill>
                <a:prstDash val="solid"/>
                <a:miter/>
                <a:headEnd type="none" w="med" len="med"/>
                <a:tailEnd type="stealth" w="med" len="lg"/>
              </a:ln>
            </p:spPr>
          </p:sp>
          <p:sp>
            <p:nvSpPr>
              <p:cNvPr id="14365" name="Line 27"/>
              <p:cNvSpPr/>
              <p:nvPr/>
            </p:nvSpPr>
            <p:spPr>
              <a:xfrm>
                <a:off x="240" y="1584"/>
                <a:ext cx="1824" cy="1"/>
              </a:xfrm>
              <a:prstGeom prst="line">
                <a:avLst/>
              </a:prstGeom>
              <a:ln w="19050" cap="flat" cmpd="sng">
                <a:solidFill>
                  <a:schemeClr val="tx2"/>
                </a:solidFill>
                <a:prstDash val="solid"/>
                <a:miter/>
                <a:headEnd type="none" w="med" len="med"/>
                <a:tailEnd type="none" w="med" len="med"/>
              </a:ln>
            </p:spPr>
          </p:sp>
          <p:sp>
            <p:nvSpPr>
              <p:cNvPr id="14366" name="Line 28"/>
              <p:cNvSpPr/>
              <p:nvPr/>
            </p:nvSpPr>
            <p:spPr>
              <a:xfrm>
                <a:off x="240" y="1344"/>
                <a:ext cx="1" cy="240"/>
              </a:xfrm>
              <a:prstGeom prst="line">
                <a:avLst/>
              </a:prstGeom>
              <a:ln w="19050" cap="flat" cmpd="sng">
                <a:solidFill>
                  <a:schemeClr val="tx2"/>
                </a:solidFill>
                <a:prstDash val="solid"/>
                <a:miter/>
                <a:headEnd type="none" w="med" len="med"/>
                <a:tailEnd type="stealth" w="med" len="lg"/>
              </a:ln>
            </p:spPr>
          </p:sp>
          <p:sp>
            <p:nvSpPr>
              <p:cNvPr id="14367" name="Line 29"/>
              <p:cNvSpPr/>
              <p:nvPr/>
            </p:nvSpPr>
            <p:spPr>
              <a:xfrm>
                <a:off x="960" y="1344"/>
                <a:ext cx="1" cy="240"/>
              </a:xfrm>
              <a:prstGeom prst="line">
                <a:avLst/>
              </a:prstGeom>
              <a:ln w="19050" cap="flat" cmpd="sng">
                <a:solidFill>
                  <a:schemeClr val="tx2"/>
                </a:solidFill>
                <a:prstDash val="solid"/>
                <a:miter/>
                <a:headEnd type="none" w="med" len="med"/>
                <a:tailEnd type="stealth" w="med" len="lg"/>
              </a:ln>
            </p:spPr>
          </p:sp>
          <p:sp>
            <p:nvSpPr>
              <p:cNvPr id="14368" name="Line 30"/>
              <p:cNvSpPr/>
              <p:nvPr/>
            </p:nvSpPr>
            <p:spPr>
              <a:xfrm>
                <a:off x="2016" y="1344"/>
                <a:ext cx="1" cy="240"/>
              </a:xfrm>
              <a:prstGeom prst="line">
                <a:avLst/>
              </a:prstGeom>
              <a:ln w="19050" cap="flat" cmpd="sng">
                <a:solidFill>
                  <a:schemeClr val="tx2"/>
                </a:solidFill>
                <a:prstDash val="solid"/>
                <a:miter/>
                <a:headEnd type="none" w="med" len="med"/>
                <a:tailEnd type="stealth" w="med" len="lg"/>
              </a:ln>
            </p:spPr>
          </p:sp>
          <p:sp>
            <p:nvSpPr>
              <p:cNvPr id="14369" name="Line 31"/>
              <p:cNvSpPr/>
              <p:nvPr/>
            </p:nvSpPr>
            <p:spPr>
              <a:xfrm>
                <a:off x="1152" y="1584"/>
                <a:ext cx="1" cy="336"/>
              </a:xfrm>
              <a:prstGeom prst="line">
                <a:avLst/>
              </a:prstGeom>
              <a:ln w="19050" cap="flat" cmpd="sng">
                <a:solidFill>
                  <a:schemeClr val="tx2"/>
                </a:solidFill>
                <a:prstDash val="solid"/>
                <a:miter/>
                <a:headEnd type="none" w="med" len="med"/>
                <a:tailEnd type="stealth" w="med" len="lg"/>
              </a:ln>
            </p:spPr>
          </p:sp>
          <p:sp>
            <p:nvSpPr>
              <p:cNvPr id="14370" name="Text Box 32"/>
              <p:cNvSpPr/>
              <p:nvPr/>
            </p:nvSpPr>
            <p:spPr>
              <a:xfrm>
                <a:off x="864" y="2064"/>
                <a:ext cx="1076" cy="288"/>
              </a:xfrm>
              <a:prstGeom prst="rect">
                <a:avLst/>
              </a:prstGeom>
              <a:noFill/>
              <a:ln w="9525">
                <a:noFill/>
              </a:ln>
            </p:spPr>
            <p:txBody>
              <a:bodyPr wrap="none" anchor="t">
                <a:spAutoFit/>
              </a:bodyPr>
              <a:p>
                <a:pPr algn="r" eaLnBrk="0" hangingPunct="0"/>
                <a:r>
                  <a:rPr lang="zh-CN" altLang="en-US" sz="2400" u="sng" dirty="0">
                    <a:solidFill>
                      <a:srgbClr val="009999"/>
                    </a:solidFill>
                    <a:latin typeface="Times New Roman" panose="02020603050405020304" pitchFamily="18" charset="0"/>
                    <a:ea typeface="宋体" panose="02010600030101010101" pitchFamily="2" charset="-122"/>
                    <a:sym typeface="Times New Roman" panose="02020603050405020304" pitchFamily="18" charset="0"/>
                  </a:rPr>
                  <a:t>多分支结构</a:t>
                </a:r>
                <a:endParaRPr lang="zh-CN" altLang="en-US" dirty="0">
                  <a:latin typeface="Arial" panose="020B0604020202020204" pitchFamily="34" charset="0"/>
                  <a:ea typeface="宋体" panose="02010600030101010101" pitchFamily="2" charset="-122"/>
                </a:endParaRPr>
              </a:p>
            </p:txBody>
          </p:sp>
        </p:grpSp>
      </p:grpSp>
    </p:spTree>
  </p:cSld>
  <p:clrMapOvr>
    <a:masterClrMapping/>
  </p:clrMapOvr>
  <p:transition>
    <p:cover dir="l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3317"/>
                                        </p:tgtEl>
                                        <p:attrNameLst>
                                          <p:attrName>style.visibility</p:attrName>
                                        </p:attrNameLst>
                                      </p:cBhvr>
                                      <p:to>
                                        <p:strVal val="visible"/>
                                      </p:to>
                                    </p:set>
                                    <p:anim calcmode="lin" valueType="num">
                                      <p:cBhvr>
                                        <p:cTn id="7" dur="500" fill="hold"/>
                                        <p:tgtEl>
                                          <p:spTgt spid="13317"/>
                                        </p:tgtEl>
                                        <p:attrNameLst>
                                          <p:attrName>ppt_x</p:attrName>
                                        </p:attrNameLst>
                                      </p:cBhvr>
                                      <p:tavLst>
                                        <p:tav tm="0">
                                          <p:val>
                                            <p:strVal val="#ppt_x"/>
                                          </p:val>
                                        </p:tav>
                                        <p:tav tm="100000">
                                          <p:val>
                                            <p:strVal val="#ppt_x"/>
                                          </p:val>
                                        </p:tav>
                                      </p:tavLst>
                                    </p:anim>
                                    <p:anim calcmode="lin" valueType="num">
                                      <p:cBhvr>
                                        <p:cTn id="8" dur="500" fill="hold"/>
                                        <p:tgtEl>
                                          <p:spTgt spid="1331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9873" name="日期占位符 1"/>
          <p:cNvSpPr>
            <a:spLocks noGrp="1"/>
          </p:cNvSpPr>
          <p:nvPr>
            <p:ph type="dt" sz="half" idx="10"/>
          </p:nvPr>
        </p:nvSpPr>
        <p:spPr>
          <a:ln/>
        </p:spPr>
        <p:txBody>
          <a:bodyPr wrap="none" lIns="92075" tIns="46038" rIns="92075" bIns="46038" anchor="ctr"/>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fld id="{BB962C8B-B14F-4D97-AF65-F5344CB8AC3E}" type="datetime1">
              <a:rPr lang="zh-CN" altLang="en-US" sz="1400" dirty="0">
                <a:solidFill>
                  <a:schemeClr val="hlink"/>
                </a:solidFill>
              </a:rPr>
            </a:fld>
            <a:endParaRPr lang="zh-CN" altLang="en-US" sz="1400" dirty="0">
              <a:solidFill>
                <a:schemeClr val="hlink"/>
              </a:solidFill>
            </a:endParaRPr>
          </a:p>
        </p:txBody>
      </p:sp>
      <p:grpSp>
        <p:nvGrpSpPr>
          <p:cNvPr id="78850" name="Group 2"/>
          <p:cNvGrpSpPr/>
          <p:nvPr/>
        </p:nvGrpSpPr>
        <p:grpSpPr>
          <a:xfrm>
            <a:off x="2093913" y="1900238"/>
            <a:ext cx="5832475" cy="512762"/>
            <a:chOff x="0" y="0"/>
            <a:chExt cx="3365" cy="323"/>
          </a:xfrm>
        </p:grpSpPr>
        <p:sp>
          <p:nvSpPr>
            <p:cNvPr id="78851" name="Text Box 3"/>
            <p:cNvSpPr txBox="1">
              <a:spLocks noChangeArrowheads="1"/>
            </p:cNvSpPr>
            <p:nvPr/>
          </p:nvSpPr>
          <p:spPr bwMode="auto">
            <a:xfrm>
              <a:off x="77" y="0"/>
              <a:ext cx="3288" cy="323"/>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marR="0" algn="just" defTabSz="914400" eaLnBrk="0" hangingPunct="0">
                <a:lnSpc>
                  <a:spcPct val="115000"/>
                </a:lnSpc>
                <a:spcBef>
                  <a:spcPct val="25000"/>
                </a:spcBef>
                <a:buClrTx/>
                <a:buSzTx/>
                <a:defRPr/>
              </a:pPr>
              <a:r>
                <a:rPr kumimoji="0" lang="zh-CN" altLang="en-US" sz="2800" b="1" kern="1200" cap="none" spc="0" normalizeH="0" baseline="0" noProof="0">
                  <a:solidFill>
                    <a:srgbClr val="EF8D2B"/>
                  </a:solidFill>
                  <a:effectLst>
                    <a:outerShdw blurRad="38100" dist="38100" dir="2700000" algn="tl">
                      <a:srgbClr val="000000"/>
                    </a:outerShdw>
                  </a:effectLst>
                  <a:latin typeface="Arial" panose="020B0604020202020204" pitchFamily="34" charset="0"/>
                  <a:ea typeface="宋体" panose="02010600030101010101" pitchFamily="2" charset="-122"/>
                  <a:cs typeface="+mn-cs"/>
                </a:rPr>
                <a:t>从鼠标说起：</a:t>
              </a:r>
              <a:endParaRPr kumimoji="0" lang="zh-CN" altLang="en-US" sz="2800" b="1" kern="1200" cap="none" spc="0" normalizeH="0" baseline="0" noProof="0">
                <a:solidFill>
                  <a:srgbClr val="EF8D2B"/>
                </a:solidFill>
                <a:effectLst>
                  <a:outerShdw blurRad="38100" dist="38100" dir="2700000" algn="tl">
                    <a:srgbClr val="000000"/>
                  </a:outerShdw>
                </a:effectLst>
                <a:latin typeface="Arial" panose="020B0604020202020204" pitchFamily="34" charset="0"/>
                <a:ea typeface="宋体" panose="02010600030101010101" pitchFamily="2" charset="-122"/>
                <a:cs typeface="+mn-cs"/>
              </a:endParaRPr>
            </a:p>
          </p:txBody>
        </p:sp>
        <p:pic>
          <p:nvPicPr>
            <p:cNvPr id="79876" name="Picture 4"/>
            <p:cNvPicPr>
              <a:picLocks noChangeAspect="1"/>
            </p:cNvPicPr>
            <p:nvPr/>
          </p:nvPicPr>
          <p:blipFill>
            <a:blip r:embed="rId1"/>
            <a:stretch>
              <a:fillRect/>
            </a:stretch>
          </p:blipFill>
          <p:spPr>
            <a:xfrm>
              <a:off x="0" y="141"/>
              <a:ext cx="90" cy="90"/>
            </a:xfrm>
            <a:prstGeom prst="rect">
              <a:avLst/>
            </a:prstGeom>
            <a:noFill/>
            <a:ln w="9525">
              <a:noFill/>
            </a:ln>
          </p:spPr>
        </p:pic>
      </p:grpSp>
      <p:sp>
        <p:nvSpPr>
          <p:cNvPr id="78853" name="Text Box 5"/>
          <p:cNvSpPr txBox="1">
            <a:spLocks noChangeArrowheads="1"/>
          </p:cNvSpPr>
          <p:nvPr/>
        </p:nvSpPr>
        <p:spPr bwMode="auto">
          <a:xfrm>
            <a:off x="2124075" y="901700"/>
            <a:ext cx="5472113"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R="0" algn="ctr" defTabSz="914400" eaLnBrk="0" hangingPunct="0">
              <a:buClrTx/>
              <a:buSzTx/>
              <a:defRPr/>
            </a:pPr>
            <a:r>
              <a:rPr kumimoji="0" lang="zh-CN" altLang="en-US" sz="3200" b="1" kern="1200" cap="none" spc="0" normalizeH="0" baseline="0" noProof="0">
                <a:solidFill>
                  <a:srgbClr val="127254"/>
                </a:solidFill>
                <a:latin typeface="Arial" panose="020B0604020202020204" pitchFamily="34" charset="0"/>
                <a:ea typeface="楷体_GB2312" pitchFamily="1" charset="-122"/>
                <a:cs typeface="+mn-cs"/>
              </a:rPr>
              <a:t>  </a:t>
            </a:r>
            <a:r>
              <a:rPr kumimoji="0" lang="zh-CN" altLang="en-US" sz="3600" b="1" kern="1200" cap="none" spc="0" normalizeH="0" baseline="0" noProof="0">
                <a:solidFill>
                  <a:srgbClr val="49AB39"/>
                </a:solidFill>
                <a:effectLst>
                  <a:outerShdw blurRad="38100" dist="38100" dir="2700000" algn="tl">
                    <a:srgbClr val="000000"/>
                  </a:outerShdw>
                </a:effectLst>
                <a:latin typeface="Arial" panose="020B0604020202020204" pitchFamily="34" charset="0"/>
                <a:ea typeface="楷体_GB2312" pitchFamily="1" charset="-122"/>
                <a:cs typeface="+mn-cs"/>
              </a:rPr>
              <a:t>界面设计</a:t>
            </a:r>
            <a:endParaRPr kumimoji="0" lang="zh-CN" altLang="en-US" sz="3600" b="1" i="1" u="sng" kern="1200" cap="none" spc="0" normalizeH="0" baseline="0" noProof="0">
              <a:solidFill>
                <a:srgbClr val="49AB39"/>
              </a:solidFill>
              <a:effectLst>
                <a:outerShdw blurRad="38100" dist="38100" dir="2700000" algn="tl">
                  <a:srgbClr val="000000"/>
                </a:outerShdw>
              </a:effectLst>
              <a:latin typeface="Arial" panose="020B0604020202020204" pitchFamily="34" charset="0"/>
              <a:ea typeface="楷体_GB2312" pitchFamily="1" charset="-122"/>
              <a:cs typeface="+mn-cs"/>
            </a:endParaRPr>
          </a:p>
        </p:txBody>
      </p:sp>
      <p:sp>
        <p:nvSpPr>
          <p:cNvPr id="78854" name="Text Box 6"/>
          <p:cNvSpPr txBox="1">
            <a:spLocks noChangeArrowheads="1"/>
          </p:cNvSpPr>
          <p:nvPr/>
        </p:nvSpPr>
        <p:spPr bwMode="auto">
          <a:xfrm>
            <a:off x="2525713" y="2509838"/>
            <a:ext cx="6078538" cy="582613"/>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marR="0" algn="just" defTabSz="914400" eaLnBrk="0" hangingPunct="0">
              <a:lnSpc>
                <a:spcPct val="115000"/>
              </a:lnSpc>
              <a:spcBef>
                <a:spcPct val="25000"/>
              </a:spcBef>
              <a:buClrTx/>
              <a:buSzTx/>
              <a:defRPr/>
            </a:pPr>
            <a:r>
              <a:rPr kumimoji="0" lang="zh-CN" altLang="en-US" sz="2800" b="1" kern="1200" cap="none" spc="0" normalizeH="0" baseline="0" noProof="0">
                <a:solidFill>
                  <a:srgbClr val="0066FF"/>
                </a:solidFill>
                <a:effectLst>
                  <a:outerShdw blurRad="38100" dist="38100" dir="2700000" algn="tl">
                    <a:srgbClr val="000000"/>
                  </a:outerShdw>
                </a:effectLst>
                <a:latin typeface="宋体" panose="02010600030101010101" pitchFamily="2" charset="-122"/>
                <a:ea typeface="宋体" panose="02010600030101010101" pitchFamily="2" charset="-122"/>
                <a:cs typeface="+mn-cs"/>
              </a:rPr>
              <a:t>－自动吸附的</a:t>
            </a:r>
            <a:r>
              <a:rPr kumimoji="0" lang="en-US" sz="2800" b="1" kern="1200" cap="none" spc="0" normalizeH="0" baseline="0" noProof="0">
                <a:solidFill>
                  <a:srgbClr val="0066FF"/>
                </a:solidFill>
                <a:effectLst>
                  <a:outerShdw blurRad="38100" dist="38100" dir="2700000" algn="tl">
                    <a:srgbClr val="000000"/>
                  </a:outerShdw>
                </a:effectLst>
                <a:latin typeface="宋体" panose="02010600030101010101" pitchFamily="2" charset="-122"/>
                <a:ea typeface="宋体" panose="02010600030101010101" pitchFamily="2" charset="-122"/>
                <a:cs typeface="+mn-cs"/>
              </a:rPr>
              <a:t>Winamp</a:t>
            </a:r>
            <a:endParaRPr kumimoji="0" lang="zh-CN" altLang="en-US" sz="2800" b="1" kern="1200" cap="none" spc="0" normalizeH="0" baseline="0" noProof="0">
              <a:solidFill>
                <a:srgbClr val="0066FF"/>
              </a:solidFill>
              <a:effectLst>
                <a:outerShdw blurRad="38100" dist="38100" dir="2700000" algn="tl">
                  <a:srgbClr val="000000"/>
                </a:outerShdw>
              </a:effectLst>
              <a:latin typeface="Arial" panose="020B0604020202020204" pitchFamily="34" charset="0"/>
              <a:ea typeface="宋体" panose="02010600030101010101" pitchFamily="2" charset="-122"/>
              <a:cs typeface="+mn-cs"/>
            </a:endParaRPr>
          </a:p>
        </p:txBody>
      </p:sp>
      <p:pic>
        <p:nvPicPr>
          <p:cNvPr id="79879" name="Picture 7"/>
          <p:cNvPicPr>
            <a:picLocks noChangeAspect="1"/>
          </p:cNvPicPr>
          <p:nvPr/>
        </p:nvPicPr>
        <p:blipFill>
          <a:blip r:embed="rId2"/>
          <a:stretch>
            <a:fillRect/>
          </a:stretch>
        </p:blipFill>
        <p:spPr>
          <a:xfrm>
            <a:off x="2268538" y="3402013"/>
            <a:ext cx="5919787" cy="2474912"/>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8850"/>
                                        </p:tgtEl>
                                        <p:attrNameLst>
                                          <p:attrName>style.visibility</p:attrName>
                                        </p:attrNameLst>
                                      </p:cBhvr>
                                      <p:to>
                                        <p:strVal val="visible"/>
                                      </p:to>
                                    </p:set>
                                    <p:animEffect transition="in" filter="blinds(horizontal)">
                                      <p:cBhvr>
                                        <p:cTn id="7" dur="500"/>
                                        <p:tgtEl>
                                          <p:spTgt spid="78850"/>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78854"/>
                                        </p:tgtEl>
                                        <p:attrNameLst>
                                          <p:attrName>style.visibility</p:attrName>
                                        </p:attrNameLst>
                                      </p:cBhvr>
                                      <p:to>
                                        <p:strVal val="visible"/>
                                      </p:to>
                                    </p:set>
                                    <p:animEffect transition="in" filter="blinds(horizontal)">
                                      <p:cBhvr>
                                        <p:cTn id="12" dur="500"/>
                                        <p:tgtEl>
                                          <p:spTgt spid="788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854"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0897" name="日期占位符 1"/>
          <p:cNvSpPr>
            <a:spLocks noGrp="1"/>
          </p:cNvSpPr>
          <p:nvPr>
            <p:ph type="dt" sz="half" idx="10"/>
          </p:nvPr>
        </p:nvSpPr>
        <p:spPr>
          <a:ln/>
        </p:spPr>
        <p:txBody>
          <a:bodyPr wrap="none" lIns="92075" tIns="46038" rIns="92075" bIns="46038" anchor="ctr"/>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fld id="{BB962C8B-B14F-4D97-AF65-F5344CB8AC3E}" type="datetime1">
              <a:rPr lang="zh-CN" altLang="en-US" sz="1400" dirty="0">
                <a:solidFill>
                  <a:schemeClr val="hlink"/>
                </a:solidFill>
              </a:rPr>
            </a:fld>
            <a:endParaRPr lang="zh-CN" altLang="en-US" sz="1400" dirty="0">
              <a:solidFill>
                <a:schemeClr val="hlink"/>
              </a:solidFill>
            </a:endParaRPr>
          </a:p>
        </p:txBody>
      </p:sp>
      <p:sp>
        <p:nvSpPr>
          <p:cNvPr id="79874" name="Text Box 2"/>
          <p:cNvSpPr txBox="1">
            <a:spLocks noChangeArrowheads="1"/>
          </p:cNvSpPr>
          <p:nvPr/>
        </p:nvSpPr>
        <p:spPr bwMode="auto">
          <a:xfrm>
            <a:off x="2124075" y="901700"/>
            <a:ext cx="5472113"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R="0" algn="ctr" defTabSz="914400" eaLnBrk="0" hangingPunct="0">
              <a:buClrTx/>
              <a:buSzTx/>
              <a:defRPr/>
            </a:pPr>
            <a:r>
              <a:rPr kumimoji="0" lang="zh-CN" altLang="en-US" sz="3200" b="1" kern="1200" cap="none" spc="0" normalizeH="0" baseline="0" noProof="0">
                <a:solidFill>
                  <a:srgbClr val="127254"/>
                </a:solidFill>
                <a:latin typeface="Arial" panose="020B0604020202020204" pitchFamily="34" charset="0"/>
                <a:ea typeface="楷体_GB2312" pitchFamily="1" charset="-122"/>
                <a:cs typeface="+mn-cs"/>
              </a:rPr>
              <a:t>  </a:t>
            </a:r>
            <a:r>
              <a:rPr kumimoji="0" lang="zh-CN" altLang="en-US" sz="3600" b="1" kern="1200" cap="none" spc="0" normalizeH="0" baseline="0" noProof="0">
                <a:solidFill>
                  <a:srgbClr val="49AB39"/>
                </a:solidFill>
                <a:effectLst>
                  <a:outerShdw blurRad="38100" dist="38100" dir="2700000" algn="tl">
                    <a:srgbClr val="000000"/>
                  </a:outerShdw>
                </a:effectLst>
                <a:latin typeface="Arial" panose="020B0604020202020204" pitchFamily="34" charset="0"/>
                <a:ea typeface="楷体_GB2312" pitchFamily="1" charset="-122"/>
                <a:cs typeface="+mn-cs"/>
              </a:rPr>
              <a:t>界面设计</a:t>
            </a:r>
            <a:endParaRPr kumimoji="0" lang="zh-CN" altLang="en-US" sz="3600" b="1" i="1" u="sng" kern="1200" cap="none" spc="0" normalizeH="0" baseline="0" noProof="0">
              <a:solidFill>
                <a:srgbClr val="49AB39"/>
              </a:solidFill>
              <a:effectLst>
                <a:outerShdw blurRad="38100" dist="38100" dir="2700000" algn="tl">
                  <a:srgbClr val="000000"/>
                </a:outerShdw>
              </a:effectLst>
              <a:latin typeface="Arial" panose="020B0604020202020204" pitchFamily="34" charset="0"/>
              <a:ea typeface="楷体_GB2312" pitchFamily="1" charset="-122"/>
              <a:cs typeface="+mn-cs"/>
            </a:endParaRPr>
          </a:p>
        </p:txBody>
      </p:sp>
      <p:sp>
        <p:nvSpPr>
          <p:cNvPr id="79875" name="Text Box 3"/>
          <p:cNvSpPr txBox="1">
            <a:spLocks noChangeArrowheads="1"/>
          </p:cNvSpPr>
          <p:nvPr/>
        </p:nvSpPr>
        <p:spPr bwMode="auto">
          <a:xfrm>
            <a:off x="2093913" y="2060575"/>
            <a:ext cx="6078538" cy="581025"/>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marR="0" algn="just" defTabSz="914400" eaLnBrk="0" hangingPunct="0">
              <a:lnSpc>
                <a:spcPct val="115000"/>
              </a:lnSpc>
              <a:spcBef>
                <a:spcPct val="25000"/>
              </a:spcBef>
              <a:buClrTx/>
              <a:buSzTx/>
              <a:defRPr/>
            </a:pPr>
            <a:r>
              <a:rPr kumimoji="0" lang="zh-CN" altLang="en-US" sz="2800" b="1" kern="1200" cap="none" spc="0" normalizeH="0" baseline="0" noProof="0">
                <a:solidFill>
                  <a:srgbClr val="0066FF"/>
                </a:solidFill>
                <a:effectLst>
                  <a:outerShdw blurRad="38100" dist="38100" dir="2700000" algn="tl">
                    <a:srgbClr val="000000"/>
                  </a:outerShdw>
                </a:effectLst>
                <a:latin typeface="宋体" panose="02010600030101010101" pitchFamily="2" charset="-122"/>
                <a:ea typeface="宋体" panose="02010600030101010101" pitchFamily="2" charset="-122"/>
                <a:cs typeface="+mn-cs"/>
              </a:rPr>
              <a:t>－按钮跟随鼠标的</a:t>
            </a:r>
            <a:r>
              <a:rPr kumimoji="0" lang="en-US" sz="2800" b="1" kern="1200" cap="none" spc="0" normalizeH="0" baseline="0" noProof="0">
                <a:solidFill>
                  <a:srgbClr val="0066FF"/>
                </a:solidFill>
                <a:effectLst>
                  <a:outerShdw blurRad="38100" dist="38100" dir="2700000" algn="tl">
                    <a:srgbClr val="000000"/>
                  </a:outerShdw>
                </a:effectLst>
                <a:latin typeface="宋体" panose="02010600030101010101" pitchFamily="2" charset="-122"/>
                <a:ea typeface="宋体" panose="02010600030101010101" pitchFamily="2" charset="-122"/>
                <a:cs typeface="+mn-cs"/>
              </a:rPr>
              <a:t>ACDSee</a:t>
            </a:r>
            <a:endParaRPr kumimoji="0" lang="en-US" sz="2800" b="1" kern="1200" cap="none" spc="0" normalizeH="0" baseline="0" noProof="0">
              <a:solidFill>
                <a:srgbClr val="0066FF"/>
              </a:solidFill>
              <a:effectLst>
                <a:outerShdw blurRad="38100" dist="38100" dir="2700000" algn="tl">
                  <a:srgbClr val="000000"/>
                </a:outerShdw>
              </a:effectLst>
              <a:latin typeface="Arial" panose="020B0604020202020204" pitchFamily="34" charset="0"/>
              <a:ea typeface="宋体" panose="02010600030101010101" pitchFamily="2" charset="-122"/>
              <a:cs typeface="+mn-cs"/>
            </a:endParaRPr>
          </a:p>
        </p:txBody>
      </p:sp>
      <p:pic>
        <p:nvPicPr>
          <p:cNvPr id="80900" name="Picture 4"/>
          <p:cNvPicPr>
            <a:picLocks noChangeAspect="1"/>
          </p:cNvPicPr>
          <p:nvPr/>
        </p:nvPicPr>
        <p:blipFill>
          <a:blip r:embed="rId1"/>
          <a:stretch>
            <a:fillRect/>
          </a:stretch>
        </p:blipFill>
        <p:spPr>
          <a:xfrm>
            <a:off x="1955800" y="2782888"/>
            <a:ext cx="6719888" cy="3309937"/>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9875"/>
                                        </p:tgtEl>
                                        <p:attrNameLst>
                                          <p:attrName>style.visibility</p:attrName>
                                        </p:attrNameLst>
                                      </p:cBhvr>
                                      <p:to>
                                        <p:strVal val="visible"/>
                                      </p:to>
                                    </p:set>
                                    <p:animEffect transition="in" filter="blinds(horizontal)">
                                      <p:cBhvr>
                                        <p:cTn id="7" dur="500"/>
                                        <p:tgtEl>
                                          <p:spTgt spid="798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875"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1921" name="日期占位符 1"/>
          <p:cNvSpPr>
            <a:spLocks noGrp="1"/>
          </p:cNvSpPr>
          <p:nvPr>
            <p:ph type="dt" sz="half" idx="10"/>
          </p:nvPr>
        </p:nvSpPr>
        <p:spPr>
          <a:ln/>
        </p:spPr>
        <p:txBody>
          <a:bodyPr wrap="none" lIns="92075" tIns="46038" rIns="92075" bIns="46038" anchor="ctr"/>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fld id="{BB962C8B-B14F-4D97-AF65-F5344CB8AC3E}" type="datetime1">
              <a:rPr lang="zh-CN" altLang="en-US" sz="1400" dirty="0">
                <a:solidFill>
                  <a:schemeClr val="hlink"/>
                </a:solidFill>
              </a:rPr>
            </a:fld>
            <a:endParaRPr lang="zh-CN" altLang="en-US" sz="1400" dirty="0">
              <a:solidFill>
                <a:schemeClr val="hlink"/>
              </a:solidFill>
            </a:endParaRPr>
          </a:p>
        </p:txBody>
      </p:sp>
      <p:sp>
        <p:nvSpPr>
          <p:cNvPr id="80898" name="Text Box 2"/>
          <p:cNvSpPr txBox="1">
            <a:spLocks noChangeArrowheads="1"/>
          </p:cNvSpPr>
          <p:nvPr/>
        </p:nvSpPr>
        <p:spPr bwMode="auto">
          <a:xfrm>
            <a:off x="2124075" y="901700"/>
            <a:ext cx="5472113"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R="0" algn="ctr" defTabSz="914400" eaLnBrk="0" hangingPunct="0">
              <a:buClrTx/>
              <a:buSzTx/>
              <a:defRPr/>
            </a:pPr>
            <a:r>
              <a:rPr kumimoji="0" lang="zh-CN" altLang="en-US" sz="3200" b="1" kern="1200" cap="none" spc="0" normalizeH="0" baseline="0" noProof="0">
                <a:solidFill>
                  <a:srgbClr val="127254"/>
                </a:solidFill>
                <a:latin typeface="Arial" panose="020B0604020202020204" pitchFamily="34" charset="0"/>
                <a:ea typeface="楷体_GB2312" pitchFamily="1" charset="-122"/>
                <a:cs typeface="+mn-cs"/>
              </a:rPr>
              <a:t>  </a:t>
            </a:r>
            <a:r>
              <a:rPr kumimoji="0" lang="zh-CN" altLang="en-US" sz="3600" b="1" kern="1200" cap="none" spc="0" normalizeH="0" baseline="0" noProof="0">
                <a:solidFill>
                  <a:srgbClr val="49AB39"/>
                </a:solidFill>
                <a:effectLst>
                  <a:outerShdw blurRad="38100" dist="38100" dir="2700000" algn="tl">
                    <a:srgbClr val="000000"/>
                  </a:outerShdw>
                </a:effectLst>
                <a:latin typeface="Arial" panose="020B0604020202020204" pitchFamily="34" charset="0"/>
                <a:ea typeface="楷体_GB2312" pitchFamily="1" charset="-122"/>
                <a:cs typeface="+mn-cs"/>
              </a:rPr>
              <a:t>界面设计</a:t>
            </a:r>
            <a:endParaRPr kumimoji="0" lang="zh-CN" altLang="en-US" sz="3600" b="1" i="1" u="sng" kern="1200" cap="none" spc="0" normalizeH="0" baseline="0" noProof="0">
              <a:solidFill>
                <a:srgbClr val="49AB39"/>
              </a:solidFill>
              <a:effectLst>
                <a:outerShdw blurRad="38100" dist="38100" dir="2700000" algn="tl">
                  <a:srgbClr val="000000"/>
                </a:outerShdw>
              </a:effectLst>
              <a:latin typeface="Arial" panose="020B0604020202020204" pitchFamily="34" charset="0"/>
              <a:ea typeface="楷体_GB2312" pitchFamily="1" charset="-122"/>
              <a:cs typeface="+mn-cs"/>
            </a:endParaRPr>
          </a:p>
        </p:txBody>
      </p:sp>
      <p:sp>
        <p:nvSpPr>
          <p:cNvPr id="80899" name="Text Box 3"/>
          <p:cNvSpPr txBox="1">
            <a:spLocks noChangeArrowheads="1"/>
          </p:cNvSpPr>
          <p:nvPr/>
        </p:nvSpPr>
        <p:spPr bwMode="auto">
          <a:xfrm>
            <a:off x="2093913" y="2060575"/>
            <a:ext cx="6078538" cy="477838"/>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marR="0" algn="just" defTabSz="914400" eaLnBrk="0" hangingPunct="0">
              <a:lnSpc>
                <a:spcPct val="115000"/>
              </a:lnSpc>
              <a:spcBef>
                <a:spcPct val="25000"/>
              </a:spcBef>
              <a:buClrTx/>
              <a:buSzTx/>
              <a:defRPr/>
            </a:pPr>
            <a:r>
              <a:rPr kumimoji="0" lang="zh-CN" altLang="en-US" sz="2200" b="1" kern="1200" cap="none" spc="0" normalizeH="0" baseline="0" noProof="0">
                <a:solidFill>
                  <a:srgbClr val="0066FF"/>
                </a:solidFill>
                <a:effectLst>
                  <a:outerShdw blurRad="38100" dist="38100" dir="2700000" algn="tl">
                    <a:srgbClr val="000000"/>
                  </a:outerShdw>
                </a:effectLst>
                <a:latin typeface="宋体" panose="02010600030101010101" pitchFamily="2" charset="-122"/>
                <a:ea typeface="宋体" panose="02010600030101010101" pitchFamily="2" charset="-122"/>
                <a:cs typeface="+mn-cs"/>
              </a:rPr>
              <a:t>－</a:t>
            </a:r>
            <a:r>
              <a:rPr kumimoji="0" lang="en-US" sz="2200" b="1" kern="1200" cap="none" spc="0" normalizeH="0" baseline="0" noProof="0">
                <a:solidFill>
                  <a:srgbClr val="0066FF"/>
                </a:solidFill>
                <a:effectLst>
                  <a:outerShdw blurRad="38100" dist="38100" dir="2700000" algn="tl">
                    <a:srgbClr val="000000"/>
                  </a:outerShdw>
                </a:effectLst>
                <a:latin typeface="宋体" panose="02010600030101010101" pitchFamily="2" charset="-122"/>
                <a:ea typeface="宋体" panose="02010600030101010101" pitchFamily="2" charset="-122"/>
                <a:cs typeface="+mn-cs"/>
              </a:rPr>
              <a:t>Windows</a:t>
            </a:r>
            <a:r>
              <a:rPr kumimoji="0" lang="zh-CN" altLang="en-US" sz="2200" b="1" kern="1200" cap="none" spc="0" normalizeH="0" baseline="0" noProof="0">
                <a:solidFill>
                  <a:srgbClr val="0066FF"/>
                </a:solidFill>
                <a:effectLst>
                  <a:outerShdw blurRad="38100" dist="38100" dir="2700000" algn="tl">
                    <a:srgbClr val="000000"/>
                  </a:outerShdw>
                </a:effectLst>
                <a:latin typeface="宋体" panose="02010600030101010101" pitchFamily="2" charset="-122"/>
                <a:ea typeface="宋体" panose="02010600030101010101" pitchFamily="2" charset="-122"/>
                <a:cs typeface="+mn-cs"/>
              </a:rPr>
              <a:t>左下角的“开始”</a:t>
            </a:r>
            <a:endParaRPr kumimoji="0" lang="en-US" sz="2200" b="1" kern="1200" cap="none" spc="0" normalizeH="0" baseline="0" noProof="0">
              <a:solidFill>
                <a:srgbClr val="0066FF"/>
              </a:solidFill>
              <a:effectLst>
                <a:outerShdw blurRad="38100" dist="38100" dir="2700000" algn="tl">
                  <a:srgbClr val="000000"/>
                </a:outerShdw>
              </a:effectLst>
              <a:latin typeface="Arial" panose="020B0604020202020204" pitchFamily="34" charset="0"/>
              <a:ea typeface="宋体" panose="02010600030101010101" pitchFamily="2" charset="-122"/>
              <a:cs typeface="+mn-cs"/>
            </a:endParaRPr>
          </a:p>
        </p:txBody>
      </p:sp>
      <p:pic>
        <p:nvPicPr>
          <p:cNvPr id="81924" name="Picture 4"/>
          <p:cNvPicPr>
            <a:picLocks noChangeAspect="1"/>
          </p:cNvPicPr>
          <p:nvPr/>
        </p:nvPicPr>
        <p:blipFill>
          <a:blip r:embed="rId1"/>
          <a:stretch>
            <a:fillRect/>
          </a:stretch>
        </p:blipFill>
        <p:spPr>
          <a:xfrm>
            <a:off x="1784350" y="2700338"/>
            <a:ext cx="3124200" cy="1871662"/>
          </a:xfrm>
          <a:prstGeom prst="rect">
            <a:avLst/>
          </a:prstGeom>
          <a:noFill/>
          <a:ln w="9525">
            <a:noFill/>
          </a:ln>
        </p:spPr>
      </p:pic>
      <p:pic>
        <p:nvPicPr>
          <p:cNvPr id="81925" name="Picture 5"/>
          <p:cNvPicPr>
            <a:picLocks noChangeAspect="1"/>
          </p:cNvPicPr>
          <p:nvPr/>
        </p:nvPicPr>
        <p:blipFill>
          <a:blip r:embed="rId2"/>
          <a:stretch>
            <a:fillRect/>
          </a:stretch>
        </p:blipFill>
        <p:spPr>
          <a:xfrm>
            <a:off x="5367338" y="2719388"/>
            <a:ext cx="3402012" cy="1855787"/>
          </a:xfrm>
          <a:prstGeom prst="rect">
            <a:avLst/>
          </a:prstGeom>
          <a:noFill/>
          <a:ln w="9525">
            <a:noFill/>
          </a:ln>
        </p:spPr>
      </p:pic>
      <p:sp>
        <p:nvSpPr>
          <p:cNvPr id="80902" name="Text Box 6"/>
          <p:cNvSpPr txBox="1">
            <a:spLocks noChangeArrowheads="1"/>
          </p:cNvSpPr>
          <p:nvPr/>
        </p:nvSpPr>
        <p:spPr bwMode="auto">
          <a:xfrm>
            <a:off x="2085975" y="4878388"/>
            <a:ext cx="6518275" cy="1249363"/>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marR="0" algn="just" defTabSz="914400" eaLnBrk="0" hangingPunct="0">
              <a:lnSpc>
                <a:spcPct val="115000"/>
              </a:lnSpc>
              <a:spcBef>
                <a:spcPct val="25000"/>
              </a:spcBef>
              <a:buClrTx/>
              <a:buSzTx/>
              <a:defRPr/>
            </a:pPr>
            <a:r>
              <a:rPr kumimoji="0" lang="zh-CN" altLang="en-US" sz="2200" b="1" kern="1200" cap="none" spc="0" normalizeH="0" baseline="0" noProof="0">
                <a:solidFill>
                  <a:srgbClr val="0066FF"/>
                </a:solidFill>
                <a:effectLst>
                  <a:outerShdw blurRad="38100" dist="38100" dir="2700000" algn="tl">
                    <a:srgbClr val="000000"/>
                  </a:outerShdw>
                </a:effectLst>
                <a:latin typeface="宋体" panose="02010600030101010101" pitchFamily="2" charset="-122"/>
                <a:ea typeface="宋体" panose="02010600030101010101" pitchFamily="2" charset="-122"/>
                <a:cs typeface="+mn-cs"/>
              </a:rPr>
              <a:t>－</a:t>
            </a:r>
            <a:r>
              <a:rPr kumimoji="0" lang="en-US" sz="2200" b="1" kern="1200" cap="none" spc="0" normalizeH="0" baseline="0" noProof="0">
                <a:solidFill>
                  <a:srgbClr val="0066FF"/>
                </a:solidFill>
                <a:effectLst>
                  <a:outerShdw blurRad="38100" dist="38100" dir="2700000" algn="tl">
                    <a:srgbClr val="000000"/>
                  </a:outerShdw>
                </a:effectLst>
                <a:latin typeface="宋体" panose="02010600030101010101" pitchFamily="2" charset="-122"/>
                <a:ea typeface="宋体" panose="02010600030101010101" pitchFamily="2" charset="-122"/>
                <a:cs typeface="+mn-cs"/>
              </a:rPr>
              <a:t>Mac OS</a:t>
            </a:r>
            <a:r>
              <a:rPr kumimoji="0" lang="zh-CN" altLang="en-US" sz="2200" b="1" kern="1200" cap="none" spc="0" normalizeH="0" baseline="0" noProof="0">
                <a:solidFill>
                  <a:srgbClr val="0066FF"/>
                </a:solidFill>
                <a:effectLst>
                  <a:outerShdw blurRad="38100" dist="38100" dir="2700000" algn="tl">
                    <a:srgbClr val="000000"/>
                  </a:outerShdw>
                </a:effectLst>
                <a:latin typeface="宋体" panose="02010600030101010101" pitchFamily="2" charset="-122"/>
                <a:ea typeface="宋体" panose="02010600030101010101" pitchFamily="2" charset="-122"/>
                <a:cs typeface="+mn-cs"/>
              </a:rPr>
              <a:t>界面设计专家</a:t>
            </a:r>
            <a:r>
              <a:rPr kumimoji="0" lang="en-US" sz="2200" b="1" kern="1200" cap="none" spc="0" normalizeH="0" baseline="0" noProof="0">
                <a:solidFill>
                  <a:srgbClr val="0066FF"/>
                </a:solidFill>
                <a:effectLst>
                  <a:outerShdw blurRad="38100" dist="38100" dir="2700000" algn="tl">
                    <a:srgbClr val="000000"/>
                  </a:outerShdw>
                </a:effectLst>
                <a:latin typeface="宋体" panose="02010600030101010101" pitchFamily="2" charset="-122"/>
                <a:ea typeface="宋体" panose="02010600030101010101" pitchFamily="2" charset="-122"/>
                <a:cs typeface="+mn-cs"/>
              </a:rPr>
              <a:t>Bruce Tognazzini</a:t>
            </a:r>
            <a:r>
              <a:rPr kumimoji="0" lang="zh-CN" altLang="en-US" sz="2200" b="1" kern="1200" cap="none" spc="0" normalizeH="0" baseline="0" noProof="0">
                <a:solidFill>
                  <a:srgbClr val="0066FF"/>
                </a:solidFill>
                <a:effectLst>
                  <a:outerShdw blurRad="38100" dist="38100" dir="2700000" algn="tl">
                    <a:srgbClr val="000000"/>
                  </a:outerShdw>
                </a:effectLst>
                <a:latin typeface="宋体" panose="02010600030101010101" pitchFamily="2" charset="-122"/>
                <a:ea typeface="宋体" panose="02010600030101010101" pitchFamily="2" charset="-122"/>
                <a:cs typeface="+mn-cs"/>
              </a:rPr>
              <a:t>说过：“屏幕上用鼠标最容易指到的</a:t>
            </a:r>
            <a:r>
              <a:rPr kumimoji="0" lang="en-US" sz="2200" b="1" kern="1200" cap="none" spc="0" normalizeH="0" baseline="0" noProof="0">
                <a:solidFill>
                  <a:srgbClr val="0066FF"/>
                </a:solidFill>
                <a:effectLst>
                  <a:outerShdw blurRad="38100" dist="38100" dir="2700000" algn="tl">
                    <a:srgbClr val="000000"/>
                  </a:outerShdw>
                </a:effectLst>
                <a:latin typeface="宋体" panose="02010600030101010101" pitchFamily="2" charset="-122"/>
                <a:ea typeface="宋体" panose="02010600030101010101" pitchFamily="2" charset="-122"/>
                <a:cs typeface="+mn-cs"/>
              </a:rPr>
              <a:t>5</a:t>
            </a:r>
            <a:r>
              <a:rPr kumimoji="0" lang="zh-CN" altLang="en-US" sz="2200" b="1" kern="1200" cap="none" spc="0" normalizeH="0" baseline="0" noProof="0">
                <a:solidFill>
                  <a:srgbClr val="0066FF"/>
                </a:solidFill>
                <a:effectLst>
                  <a:outerShdw blurRad="38100" dist="38100" dir="2700000" algn="tl">
                    <a:srgbClr val="000000"/>
                  </a:outerShdw>
                </a:effectLst>
                <a:latin typeface="宋体" panose="02010600030101010101" pitchFamily="2" charset="-122"/>
                <a:ea typeface="宋体" panose="02010600030101010101" pitchFamily="2" charset="-122"/>
                <a:cs typeface="+mn-cs"/>
              </a:rPr>
              <a:t>个位置是：屏幕的四个角和鼠标指针当前的位置”</a:t>
            </a:r>
            <a:endParaRPr kumimoji="0" lang="zh-CN" altLang="en-US" sz="2200" b="1" kern="1200" cap="none" spc="0" normalizeH="0" baseline="0" noProof="0">
              <a:solidFill>
                <a:srgbClr val="0066FF"/>
              </a:solidFill>
              <a:effectLst>
                <a:outerShdw blurRad="38100" dist="38100" dir="2700000" algn="tl">
                  <a:srgbClr val="000000"/>
                </a:outerShdw>
              </a:effectLst>
              <a:latin typeface="Arial" panose="020B0604020202020204" pitchFamily="34" charset="0"/>
              <a:ea typeface="宋体" panose="02010600030101010101" pitchFamily="2"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0899"/>
                                        </p:tgtEl>
                                        <p:attrNameLst>
                                          <p:attrName>style.visibility</p:attrName>
                                        </p:attrNameLst>
                                      </p:cBhvr>
                                      <p:to>
                                        <p:strVal val="visible"/>
                                      </p:to>
                                    </p:set>
                                    <p:animEffect transition="in" filter="blinds(horizontal)">
                                      <p:cBhvr>
                                        <p:cTn id="7" dur="500"/>
                                        <p:tgtEl>
                                          <p:spTgt spid="80899"/>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80902"/>
                                        </p:tgtEl>
                                        <p:attrNameLst>
                                          <p:attrName>style.visibility</p:attrName>
                                        </p:attrNameLst>
                                      </p:cBhvr>
                                      <p:to>
                                        <p:strVal val="visible"/>
                                      </p:to>
                                    </p:set>
                                    <p:animEffect transition="in" filter="blinds(horizontal)">
                                      <p:cBhvr>
                                        <p:cTn id="12" dur="500"/>
                                        <p:tgtEl>
                                          <p:spTgt spid="809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899" grpId="0"/>
      <p:bldP spid="80902"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2945" name="日期占位符 1"/>
          <p:cNvSpPr>
            <a:spLocks noGrp="1"/>
          </p:cNvSpPr>
          <p:nvPr>
            <p:ph type="dt" sz="half" idx="10"/>
          </p:nvPr>
        </p:nvSpPr>
        <p:spPr>
          <a:ln/>
        </p:spPr>
        <p:txBody>
          <a:bodyPr wrap="none" lIns="92075" tIns="46038" rIns="92075" bIns="46038" anchor="ctr"/>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fld id="{BB962C8B-B14F-4D97-AF65-F5344CB8AC3E}" type="datetime1">
              <a:rPr lang="zh-CN" altLang="en-US" sz="1400" dirty="0">
                <a:solidFill>
                  <a:schemeClr val="hlink"/>
                </a:solidFill>
              </a:rPr>
            </a:fld>
            <a:endParaRPr lang="zh-CN" altLang="en-US" sz="1400" dirty="0">
              <a:solidFill>
                <a:schemeClr val="hlink"/>
              </a:solidFill>
            </a:endParaRPr>
          </a:p>
        </p:txBody>
      </p:sp>
      <p:grpSp>
        <p:nvGrpSpPr>
          <p:cNvPr id="81922" name="Group 2"/>
          <p:cNvGrpSpPr/>
          <p:nvPr/>
        </p:nvGrpSpPr>
        <p:grpSpPr>
          <a:xfrm>
            <a:off x="1763713" y="908050"/>
            <a:ext cx="5832475" cy="512763"/>
            <a:chOff x="0" y="0"/>
            <a:chExt cx="3365" cy="323"/>
          </a:xfrm>
        </p:grpSpPr>
        <p:sp>
          <p:nvSpPr>
            <p:cNvPr id="81923" name="Text Box 3"/>
            <p:cNvSpPr txBox="1">
              <a:spLocks noChangeArrowheads="1"/>
            </p:cNvSpPr>
            <p:nvPr/>
          </p:nvSpPr>
          <p:spPr bwMode="auto">
            <a:xfrm>
              <a:off x="77" y="0"/>
              <a:ext cx="3288" cy="323"/>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marR="0" algn="just" defTabSz="914400" eaLnBrk="0" hangingPunct="0">
                <a:lnSpc>
                  <a:spcPct val="115000"/>
                </a:lnSpc>
                <a:spcBef>
                  <a:spcPct val="25000"/>
                </a:spcBef>
                <a:buClrTx/>
                <a:buSzTx/>
                <a:defRPr/>
              </a:pPr>
              <a:r>
                <a:rPr kumimoji="0" lang="zh-CN" altLang="en-US" sz="2800" b="1" kern="1200" cap="none" spc="0" normalizeH="0" baseline="0" noProof="0" dirty="0">
                  <a:solidFill>
                    <a:srgbClr val="EF8D2B"/>
                  </a:solidFill>
                  <a:effectLst>
                    <a:outerShdw blurRad="38100" dist="38100" dir="2700000" algn="tl">
                      <a:srgbClr val="000000"/>
                    </a:outerShdw>
                  </a:effectLst>
                  <a:latin typeface="Arial" panose="020B0604020202020204" pitchFamily="34" charset="0"/>
                  <a:ea typeface="宋体" panose="02010600030101010101" pitchFamily="2" charset="-122"/>
                  <a:cs typeface="+mn-cs"/>
                </a:rPr>
                <a:t>界面设计的基本要求：好用，好看</a:t>
              </a:r>
              <a:endParaRPr kumimoji="0" lang="zh-CN" altLang="en-US" sz="2800" b="1" kern="1200" cap="none" spc="0" normalizeH="0" baseline="0" noProof="0" dirty="0">
                <a:solidFill>
                  <a:srgbClr val="EF8D2B"/>
                </a:solidFill>
                <a:effectLst>
                  <a:outerShdw blurRad="38100" dist="38100" dir="2700000" algn="tl">
                    <a:srgbClr val="000000"/>
                  </a:outerShdw>
                </a:effectLst>
                <a:latin typeface="Arial" panose="020B0604020202020204" pitchFamily="34" charset="0"/>
                <a:ea typeface="宋体" panose="02010600030101010101" pitchFamily="2" charset="-122"/>
                <a:cs typeface="+mn-cs"/>
              </a:endParaRPr>
            </a:p>
          </p:txBody>
        </p:sp>
        <p:pic>
          <p:nvPicPr>
            <p:cNvPr id="82948" name="Picture 4"/>
            <p:cNvPicPr>
              <a:picLocks noChangeAspect="1"/>
            </p:cNvPicPr>
            <p:nvPr/>
          </p:nvPicPr>
          <p:blipFill>
            <a:blip r:embed="rId1"/>
            <a:stretch>
              <a:fillRect/>
            </a:stretch>
          </p:blipFill>
          <p:spPr>
            <a:xfrm>
              <a:off x="0" y="141"/>
              <a:ext cx="90" cy="90"/>
            </a:xfrm>
            <a:prstGeom prst="rect">
              <a:avLst/>
            </a:prstGeom>
            <a:noFill/>
            <a:ln w="9525">
              <a:noFill/>
            </a:ln>
          </p:spPr>
        </p:pic>
      </p:grpSp>
      <p:sp>
        <p:nvSpPr>
          <p:cNvPr id="81925" name="Text Box 5"/>
          <p:cNvSpPr txBox="1">
            <a:spLocks noChangeArrowheads="1"/>
          </p:cNvSpPr>
          <p:nvPr/>
        </p:nvSpPr>
        <p:spPr bwMode="auto">
          <a:xfrm>
            <a:off x="2124075" y="188913"/>
            <a:ext cx="5472113"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R="0" algn="ctr" defTabSz="914400" eaLnBrk="0" hangingPunct="0">
              <a:buClrTx/>
              <a:buSzTx/>
              <a:defRPr/>
            </a:pPr>
            <a:r>
              <a:rPr kumimoji="0" lang="zh-CN" altLang="en-US" sz="3200" b="1" kern="1200" cap="none" spc="0" normalizeH="0" baseline="0" noProof="0">
                <a:solidFill>
                  <a:srgbClr val="127254"/>
                </a:solidFill>
                <a:latin typeface="Arial" panose="020B0604020202020204" pitchFamily="34" charset="0"/>
                <a:ea typeface="楷体_GB2312" pitchFamily="1" charset="-122"/>
                <a:cs typeface="+mn-cs"/>
              </a:rPr>
              <a:t>  </a:t>
            </a:r>
            <a:r>
              <a:rPr kumimoji="0" lang="zh-CN" altLang="en-US" sz="3600" b="1" kern="1200" cap="none" spc="0" normalizeH="0" baseline="0" noProof="0">
                <a:solidFill>
                  <a:srgbClr val="49AB39"/>
                </a:solidFill>
                <a:effectLst>
                  <a:outerShdw blurRad="38100" dist="38100" dir="2700000" algn="tl">
                    <a:srgbClr val="000000"/>
                  </a:outerShdw>
                </a:effectLst>
                <a:latin typeface="Arial" panose="020B0604020202020204" pitchFamily="34" charset="0"/>
                <a:ea typeface="楷体_GB2312" pitchFamily="1" charset="-122"/>
                <a:cs typeface="+mn-cs"/>
              </a:rPr>
              <a:t>界面设计</a:t>
            </a:r>
            <a:endParaRPr kumimoji="0" lang="zh-CN" altLang="en-US" sz="3600" b="1" i="1" u="sng" kern="1200" cap="none" spc="0" normalizeH="0" baseline="0" noProof="0">
              <a:solidFill>
                <a:srgbClr val="49AB39"/>
              </a:solidFill>
              <a:effectLst>
                <a:outerShdw blurRad="38100" dist="38100" dir="2700000" algn="tl">
                  <a:srgbClr val="000000"/>
                </a:outerShdw>
              </a:effectLst>
              <a:latin typeface="Arial" panose="020B0604020202020204" pitchFamily="34" charset="0"/>
              <a:ea typeface="楷体_GB2312" pitchFamily="1" charset="-122"/>
              <a:cs typeface="+mn-cs"/>
            </a:endParaRPr>
          </a:p>
        </p:txBody>
      </p:sp>
      <p:sp>
        <p:nvSpPr>
          <p:cNvPr id="81926" name="Text Box 6"/>
          <p:cNvSpPr txBox="1">
            <a:spLocks noChangeArrowheads="1"/>
          </p:cNvSpPr>
          <p:nvPr/>
        </p:nvSpPr>
        <p:spPr bwMode="auto">
          <a:xfrm>
            <a:off x="1403350" y="2205038"/>
            <a:ext cx="6943725" cy="3032125"/>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marR="0" algn="just" defTabSz="914400" eaLnBrk="0" hangingPunct="0">
              <a:lnSpc>
                <a:spcPct val="115000"/>
              </a:lnSpc>
              <a:spcBef>
                <a:spcPct val="25000"/>
              </a:spcBef>
              <a:buClrTx/>
              <a:buSzTx/>
              <a:defRPr/>
            </a:pPr>
            <a:r>
              <a:rPr kumimoji="0" lang="zh-CN" altLang="en-US" sz="2800" b="1" kern="1200" cap="none" spc="0" normalizeH="0" baseline="0" noProof="0">
                <a:solidFill>
                  <a:srgbClr val="0066FF"/>
                </a:solidFill>
                <a:effectLst>
                  <a:outerShdw blurRad="38100" dist="38100" dir="2700000" algn="tl">
                    <a:srgbClr val="000000"/>
                  </a:outerShdw>
                </a:effectLst>
                <a:latin typeface="宋体" panose="02010600030101010101" pitchFamily="2" charset="-122"/>
                <a:ea typeface="宋体" panose="02010600030101010101" pitchFamily="2" charset="-122"/>
                <a:cs typeface="+mn-cs"/>
              </a:rPr>
              <a:t>－大学教育存在缺陷：没有开设人机工程学、美学、心理学这些必修课。学生不知道如何设计出易用、美观的界面，甚至想都没有想过。当他们毕业后真正参与软件开发时，只好凭着个人的经验与感觉设计软件的界面，结果往往得不到大众用户的认可</a:t>
            </a:r>
            <a:endParaRPr kumimoji="0" lang="zh-CN" altLang="en-US" sz="2800" b="1" kern="1200" cap="none" spc="0" normalizeH="0" baseline="0" noProof="0">
              <a:solidFill>
                <a:srgbClr val="0066FF"/>
              </a:solidFill>
              <a:effectLst>
                <a:outerShdw blurRad="38100" dist="38100" dir="2700000" algn="tl">
                  <a:srgbClr val="000000"/>
                </a:outerShdw>
              </a:effectLst>
              <a:latin typeface="宋体" panose="02010600030101010101" pitchFamily="2" charset="-122"/>
              <a:ea typeface="宋体" panose="02010600030101010101" pitchFamily="2" charset="-122"/>
              <a:cs typeface="+mn-cs"/>
            </a:endParaRPr>
          </a:p>
        </p:txBody>
      </p:sp>
      <p:grpSp>
        <p:nvGrpSpPr>
          <p:cNvPr id="81927" name="Group 7"/>
          <p:cNvGrpSpPr/>
          <p:nvPr/>
        </p:nvGrpSpPr>
        <p:grpSpPr>
          <a:xfrm>
            <a:off x="1773238" y="1419225"/>
            <a:ext cx="5832475" cy="512763"/>
            <a:chOff x="0" y="0"/>
            <a:chExt cx="3365" cy="323"/>
          </a:xfrm>
        </p:grpSpPr>
        <p:sp>
          <p:nvSpPr>
            <p:cNvPr id="81928" name="Text Box 8"/>
            <p:cNvSpPr txBox="1">
              <a:spLocks noChangeArrowheads="1"/>
            </p:cNvSpPr>
            <p:nvPr/>
          </p:nvSpPr>
          <p:spPr bwMode="auto">
            <a:xfrm>
              <a:off x="77" y="0"/>
              <a:ext cx="3288" cy="323"/>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marR="0" algn="just" defTabSz="914400" eaLnBrk="0" hangingPunct="0">
                <a:lnSpc>
                  <a:spcPct val="115000"/>
                </a:lnSpc>
                <a:spcBef>
                  <a:spcPct val="25000"/>
                </a:spcBef>
                <a:buClrTx/>
                <a:buSzTx/>
                <a:defRPr/>
              </a:pPr>
              <a:r>
                <a:rPr kumimoji="0" lang="zh-CN" altLang="en-US" sz="2800" b="1" kern="1200" cap="none" spc="0" normalizeH="0" baseline="0" noProof="0" dirty="0">
                  <a:solidFill>
                    <a:srgbClr val="EF8D2B"/>
                  </a:solidFill>
                  <a:effectLst>
                    <a:outerShdw blurRad="38100" dist="38100" dir="2700000" algn="tl">
                      <a:srgbClr val="000000"/>
                    </a:outerShdw>
                  </a:effectLst>
                  <a:latin typeface="Arial" panose="020B0604020202020204" pitchFamily="34" charset="0"/>
                  <a:ea typeface="宋体" panose="02010600030101010101" pitchFamily="2" charset="-122"/>
                  <a:cs typeface="+mn-cs"/>
                </a:rPr>
                <a:t>开发人员的能力缺陷</a:t>
              </a:r>
              <a:endParaRPr kumimoji="0" lang="zh-CN" altLang="en-US" sz="2800" b="1" kern="1200" cap="none" spc="0" normalizeH="0" baseline="0" noProof="0" dirty="0">
                <a:solidFill>
                  <a:srgbClr val="EF8D2B"/>
                </a:solidFill>
                <a:effectLst>
                  <a:outerShdw blurRad="38100" dist="38100" dir="2700000" algn="tl">
                    <a:srgbClr val="000000"/>
                  </a:outerShdw>
                </a:effectLst>
                <a:latin typeface="Arial" panose="020B0604020202020204" pitchFamily="34" charset="0"/>
                <a:ea typeface="宋体" panose="02010600030101010101" pitchFamily="2" charset="-122"/>
                <a:cs typeface="+mn-cs"/>
              </a:endParaRPr>
            </a:p>
          </p:txBody>
        </p:sp>
        <p:pic>
          <p:nvPicPr>
            <p:cNvPr id="82953" name="Picture 9"/>
            <p:cNvPicPr>
              <a:picLocks noChangeAspect="1"/>
            </p:cNvPicPr>
            <p:nvPr/>
          </p:nvPicPr>
          <p:blipFill>
            <a:blip r:embed="rId1"/>
            <a:stretch>
              <a:fillRect/>
            </a:stretch>
          </p:blipFill>
          <p:spPr>
            <a:xfrm>
              <a:off x="0" y="141"/>
              <a:ext cx="90" cy="90"/>
            </a:xfrm>
            <a:prstGeom prst="rect">
              <a:avLst/>
            </a:prstGeom>
            <a:noFill/>
            <a:ln w="9525">
              <a:noFill/>
            </a:ln>
          </p:spPr>
        </p:pic>
      </p:grpSp>
      <p:sp>
        <p:nvSpPr>
          <p:cNvPr id="81930" name="Text Box 10"/>
          <p:cNvSpPr txBox="1">
            <a:spLocks noChangeArrowheads="1"/>
          </p:cNvSpPr>
          <p:nvPr/>
        </p:nvSpPr>
        <p:spPr bwMode="auto">
          <a:xfrm>
            <a:off x="1476375" y="5157788"/>
            <a:ext cx="7127875" cy="871538"/>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marR="0" algn="just" defTabSz="914400" eaLnBrk="0" hangingPunct="0">
              <a:lnSpc>
                <a:spcPct val="115000"/>
              </a:lnSpc>
              <a:spcBef>
                <a:spcPct val="25000"/>
              </a:spcBef>
              <a:buClrTx/>
              <a:buSzTx/>
              <a:defRPr/>
            </a:pPr>
            <a:r>
              <a:rPr kumimoji="0" lang="zh-CN" altLang="en-US" sz="2200" b="1" kern="1200" cap="none" spc="0" normalizeH="0" baseline="0" noProof="0" dirty="0">
                <a:solidFill>
                  <a:srgbClr val="0066FF"/>
                </a:solidFill>
                <a:effectLst>
                  <a:outerShdw blurRad="38100" dist="38100" dir="2700000" algn="tl">
                    <a:srgbClr val="000000"/>
                  </a:outerShdw>
                </a:effectLst>
                <a:latin typeface="宋体" panose="02010600030101010101" pitchFamily="2" charset="-122"/>
                <a:ea typeface="宋体" panose="02010600030101010101" pitchFamily="2" charset="-122"/>
                <a:cs typeface="+mn-cs"/>
              </a:rPr>
              <a:t>      －开发人员还常犯“错位”的毛病，以为只要自己感觉漂亮、使用方便，那么用户也一定会满意</a:t>
            </a:r>
            <a:endParaRPr kumimoji="0" lang="zh-CN" altLang="en-US" sz="2200" b="1" kern="1200" cap="none" spc="0" normalizeH="0" baseline="0" noProof="0" dirty="0">
              <a:solidFill>
                <a:srgbClr val="0066FF"/>
              </a:solidFill>
              <a:effectLst>
                <a:outerShdw blurRad="38100" dist="38100" dir="2700000" algn="tl">
                  <a:srgbClr val="000000"/>
                </a:outerShdw>
              </a:effectLst>
              <a:latin typeface="Arial" panose="020B0604020202020204" pitchFamily="34" charset="0"/>
              <a:ea typeface="宋体" panose="02010600030101010101" pitchFamily="2"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81922"/>
                                        </p:tgtEl>
                                        <p:attrNameLst>
                                          <p:attrName>style.visibility</p:attrName>
                                        </p:attrNameLst>
                                      </p:cBhvr>
                                      <p:to>
                                        <p:strVal val="visible"/>
                                      </p:to>
                                    </p:set>
                                    <p:animEffect transition="in" filter="blinds(horizontal)">
                                      <p:cBhvr>
                                        <p:cTn id="7" dur="500"/>
                                        <p:tgtEl>
                                          <p:spTgt spid="8192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81927"/>
                                        </p:tgtEl>
                                        <p:attrNameLst>
                                          <p:attrName>style.visibility</p:attrName>
                                        </p:attrNameLst>
                                      </p:cBhvr>
                                      <p:to>
                                        <p:strVal val="visible"/>
                                      </p:to>
                                    </p:set>
                                    <p:animEffect transition="in" filter="blinds(horizontal)">
                                      <p:cBhvr>
                                        <p:cTn id="12" dur="500"/>
                                        <p:tgtEl>
                                          <p:spTgt spid="81927"/>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81926"/>
                                        </p:tgtEl>
                                        <p:attrNameLst>
                                          <p:attrName>style.visibility</p:attrName>
                                        </p:attrNameLst>
                                      </p:cBhvr>
                                      <p:to>
                                        <p:strVal val="visible"/>
                                      </p:to>
                                    </p:set>
                                    <p:animEffect transition="in" filter="blinds(horizontal)">
                                      <p:cBhvr>
                                        <p:cTn id="17" dur="500"/>
                                        <p:tgtEl>
                                          <p:spTgt spid="81926"/>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81930"/>
                                        </p:tgtEl>
                                        <p:attrNameLst>
                                          <p:attrName>style.visibility</p:attrName>
                                        </p:attrNameLst>
                                      </p:cBhvr>
                                      <p:to>
                                        <p:strVal val="visible"/>
                                      </p:to>
                                    </p:set>
                                    <p:animEffect transition="in" filter="blinds(horizontal)">
                                      <p:cBhvr>
                                        <p:cTn id="22" dur="500"/>
                                        <p:tgtEl>
                                          <p:spTgt spid="819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26" grpId="0"/>
      <p:bldP spid="81930"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3969" name="日期占位符 1"/>
          <p:cNvSpPr>
            <a:spLocks noGrp="1"/>
          </p:cNvSpPr>
          <p:nvPr>
            <p:ph type="dt" sz="half" idx="10"/>
          </p:nvPr>
        </p:nvSpPr>
        <p:spPr>
          <a:ln/>
        </p:spPr>
        <p:txBody>
          <a:bodyPr wrap="none" lIns="92075" tIns="46038" rIns="92075" bIns="46038" anchor="ctr"/>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fld id="{BB962C8B-B14F-4D97-AF65-F5344CB8AC3E}" type="datetime1">
              <a:rPr lang="zh-CN" altLang="en-US" sz="1400" dirty="0">
                <a:solidFill>
                  <a:schemeClr val="hlink"/>
                </a:solidFill>
              </a:rPr>
            </a:fld>
            <a:endParaRPr lang="zh-CN" altLang="en-US" sz="1400" dirty="0">
              <a:solidFill>
                <a:schemeClr val="hlink"/>
              </a:solidFill>
            </a:endParaRPr>
          </a:p>
        </p:txBody>
      </p:sp>
      <p:grpSp>
        <p:nvGrpSpPr>
          <p:cNvPr id="82946" name="Group 2"/>
          <p:cNvGrpSpPr/>
          <p:nvPr/>
        </p:nvGrpSpPr>
        <p:grpSpPr>
          <a:xfrm>
            <a:off x="1044575" y="1123950"/>
            <a:ext cx="6696075" cy="512763"/>
            <a:chOff x="0" y="0"/>
            <a:chExt cx="3365" cy="323"/>
          </a:xfrm>
        </p:grpSpPr>
        <p:sp>
          <p:nvSpPr>
            <p:cNvPr id="82947" name="Text Box 3"/>
            <p:cNvSpPr txBox="1">
              <a:spLocks noChangeArrowheads="1"/>
            </p:cNvSpPr>
            <p:nvPr/>
          </p:nvSpPr>
          <p:spPr bwMode="auto">
            <a:xfrm>
              <a:off x="77" y="0"/>
              <a:ext cx="3288" cy="323"/>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marR="0" algn="just" defTabSz="914400" eaLnBrk="0" hangingPunct="0">
                <a:lnSpc>
                  <a:spcPct val="115000"/>
                </a:lnSpc>
                <a:spcBef>
                  <a:spcPct val="25000"/>
                </a:spcBef>
                <a:buClrTx/>
                <a:buSzTx/>
                <a:defRPr/>
              </a:pPr>
              <a:r>
                <a:rPr kumimoji="0" lang="zh-CN" altLang="en-US" sz="3200" b="1" kern="1200" cap="none" spc="0" normalizeH="0" baseline="0" noProof="0">
                  <a:solidFill>
                    <a:srgbClr val="EF8D2B"/>
                  </a:solidFill>
                  <a:effectLst>
                    <a:outerShdw blurRad="38100" dist="38100" dir="2700000" algn="tl">
                      <a:srgbClr val="000000"/>
                    </a:outerShdw>
                  </a:effectLst>
                  <a:latin typeface="Arial" panose="020B0604020202020204" pitchFamily="34" charset="0"/>
                  <a:ea typeface="宋体" panose="02010600030101010101" pitchFamily="2" charset="-122"/>
                  <a:cs typeface="+mn-cs"/>
                </a:rPr>
                <a:t>原则</a:t>
              </a:r>
              <a:r>
                <a:rPr kumimoji="0" lang="en-US" sz="3200" b="1" kern="1200" cap="none" spc="0" normalizeH="0" baseline="0" noProof="0">
                  <a:solidFill>
                    <a:srgbClr val="EF8D2B"/>
                  </a:solidFill>
                  <a:effectLst>
                    <a:outerShdw blurRad="38100" dist="38100" dir="2700000" algn="tl">
                      <a:srgbClr val="000000"/>
                    </a:outerShdw>
                  </a:effectLst>
                  <a:latin typeface="Arial" panose="020B0604020202020204" pitchFamily="34" charset="0"/>
                  <a:ea typeface="宋体" panose="02010600030101010101" pitchFamily="2" charset="-122"/>
                  <a:cs typeface="+mn-cs"/>
                </a:rPr>
                <a:t>1:</a:t>
              </a:r>
              <a:r>
                <a:rPr kumimoji="0" lang="zh-CN" altLang="en-US" sz="3200" b="1" kern="1200" cap="none" spc="0" normalizeH="0" baseline="0" noProof="0">
                  <a:solidFill>
                    <a:srgbClr val="EF8D2B"/>
                  </a:solidFill>
                  <a:effectLst>
                    <a:outerShdw blurRad="38100" dist="38100" dir="2700000" algn="tl">
                      <a:srgbClr val="000000"/>
                    </a:outerShdw>
                  </a:effectLst>
                  <a:latin typeface="Arial" panose="020B0604020202020204" pitchFamily="34" charset="0"/>
                  <a:ea typeface="宋体" panose="02010600030101010101" pitchFamily="2" charset="-122"/>
                  <a:cs typeface="+mn-cs"/>
                </a:rPr>
                <a:t>用户界面适合于软件的功能</a:t>
              </a:r>
              <a:endParaRPr kumimoji="0" lang="zh-CN" altLang="en-US" sz="3200" b="1" kern="1200" cap="none" spc="0" normalizeH="0" baseline="0" noProof="0">
                <a:solidFill>
                  <a:srgbClr val="EF8D2B"/>
                </a:solidFill>
                <a:effectLst>
                  <a:outerShdw blurRad="38100" dist="38100" dir="2700000" algn="tl">
                    <a:srgbClr val="000000"/>
                  </a:outerShdw>
                </a:effectLst>
                <a:latin typeface="Arial" panose="020B0604020202020204" pitchFamily="34" charset="0"/>
                <a:ea typeface="宋体" panose="02010600030101010101" pitchFamily="2" charset="-122"/>
                <a:cs typeface="+mn-cs"/>
              </a:endParaRPr>
            </a:p>
          </p:txBody>
        </p:sp>
        <p:pic>
          <p:nvPicPr>
            <p:cNvPr id="83972" name="Picture 4"/>
            <p:cNvPicPr>
              <a:picLocks noChangeAspect="1"/>
            </p:cNvPicPr>
            <p:nvPr/>
          </p:nvPicPr>
          <p:blipFill>
            <a:blip r:embed="rId1"/>
            <a:stretch>
              <a:fillRect/>
            </a:stretch>
          </p:blipFill>
          <p:spPr>
            <a:xfrm>
              <a:off x="0" y="141"/>
              <a:ext cx="90" cy="90"/>
            </a:xfrm>
            <a:prstGeom prst="rect">
              <a:avLst/>
            </a:prstGeom>
            <a:noFill/>
            <a:ln w="9525">
              <a:noFill/>
            </a:ln>
          </p:spPr>
        </p:pic>
      </p:grpSp>
      <p:sp>
        <p:nvSpPr>
          <p:cNvPr id="82949" name="Text Box 5"/>
          <p:cNvSpPr txBox="1">
            <a:spLocks noChangeArrowheads="1"/>
          </p:cNvSpPr>
          <p:nvPr/>
        </p:nvSpPr>
        <p:spPr bwMode="auto">
          <a:xfrm>
            <a:off x="1763713" y="188913"/>
            <a:ext cx="5472113"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R="0" algn="ctr" defTabSz="914400" eaLnBrk="0" hangingPunct="0">
              <a:buClrTx/>
              <a:buSzTx/>
              <a:defRPr/>
            </a:pPr>
            <a:r>
              <a:rPr kumimoji="0" lang="zh-CN" altLang="en-US" sz="3200" b="1" kern="1200" cap="none" spc="0" normalizeH="0" baseline="0" noProof="0">
                <a:solidFill>
                  <a:srgbClr val="127254"/>
                </a:solidFill>
                <a:latin typeface="Arial" panose="020B0604020202020204" pitchFamily="34" charset="0"/>
                <a:ea typeface="楷体_GB2312" pitchFamily="1" charset="-122"/>
                <a:cs typeface="+mn-cs"/>
              </a:rPr>
              <a:t>  </a:t>
            </a:r>
            <a:r>
              <a:rPr kumimoji="0" lang="zh-CN" altLang="en-US" sz="3600" b="1" kern="1200" cap="none" spc="0" normalizeH="0" baseline="0" noProof="0">
                <a:solidFill>
                  <a:srgbClr val="49AB39"/>
                </a:solidFill>
                <a:effectLst>
                  <a:outerShdw blurRad="38100" dist="38100" dir="2700000" algn="tl">
                    <a:srgbClr val="000000"/>
                  </a:outerShdw>
                </a:effectLst>
                <a:latin typeface="Arial" panose="020B0604020202020204" pitchFamily="34" charset="0"/>
                <a:ea typeface="楷体_GB2312" pitchFamily="1" charset="-122"/>
                <a:cs typeface="+mn-cs"/>
              </a:rPr>
              <a:t>用户界面设计：基本原则</a:t>
            </a:r>
            <a:endParaRPr kumimoji="0" lang="zh-CN" altLang="en-US" sz="3600" b="1" i="1" u="sng" kern="1200" cap="none" spc="0" normalizeH="0" baseline="0" noProof="0">
              <a:solidFill>
                <a:srgbClr val="49AB39"/>
              </a:solidFill>
              <a:effectLst>
                <a:outerShdw blurRad="38100" dist="38100" dir="2700000" algn="tl">
                  <a:srgbClr val="000000"/>
                </a:outerShdw>
              </a:effectLst>
              <a:latin typeface="Arial" panose="020B0604020202020204" pitchFamily="34" charset="0"/>
              <a:ea typeface="楷体_GB2312" pitchFamily="1" charset="-122"/>
              <a:cs typeface="+mn-cs"/>
            </a:endParaRPr>
          </a:p>
        </p:txBody>
      </p:sp>
      <p:sp>
        <p:nvSpPr>
          <p:cNvPr id="82950" name="Text Box 6"/>
          <p:cNvSpPr txBox="1">
            <a:spLocks noChangeArrowheads="1"/>
          </p:cNvSpPr>
          <p:nvPr/>
        </p:nvSpPr>
        <p:spPr bwMode="auto">
          <a:xfrm>
            <a:off x="971550" y="1989138"/>
            <a:ext cx="7334250" cy="652463"/>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marR="0" algn="just" defTabSz="914400" eaLnBrk="0" hangingPunct="0">
              <a:lnSpc>
                <a:spcPct val="115000"/>
              </a:lnSpc>
              <a:spcBef>
                <a:spcPct val="25000"/>
              </a:spcBef>
              <a:buClrTx/>
              <a:buSzTx/>
              <a:defRPr/>
            </a:pPr>
            <a:r>
              <a:rPr kumimoji="0" lang="zh-CN" altLang="en-US" sz="3200" b="1" kern="1200" cap="none" spc="0" normalizeH="0" baseline="0" noProof="0">
                <a:solidFill>
                  <a:srgbClr val="0066FF"/>
                </a:solidFill>
                <a:effectLst>
                  <a:outerShdw blurRad="38100" dist="38100" dir="2700000" algn="tl">
                    <a:srgbClr val="000000"/>
                  </a:outerShdw>
                </a:effectLst>
                <a:latin typeface="宋体" panose="02010600030101010101" pitchFamily="2" charset="-122"/>
                <a:ea typeface="宋体" panose="02010600030101010101" pitchFamily="2" charset="-122"/>
                <a:cs typeface="+mn-cs"/>
              </a:rPr>
              <a:t>－软件的功能需要通过用户界面来展现</a:t>
            </a:r>
            <a:endParaRPr kumimoji="0" lang="zh-CN" altLang="en-US" sz="3200" b="1" kern="1200" cap="none" spc="0" normalizeH="0" baseline="0" noProof="0">
              <a:solidFill>
                <a:srgbClr val="0066FF"/>
              </a:solidFill>
              <a:effectLst>
                <a:outerShdw blurRad="38100" dist="38100" dir="2700000" algn="tl">
                  <a:srgbClr val="000000"/>
                </a:outerShdw>
              </a:effectLst>
              <a:latin typeface="宋体" panose="02010600030101010101" pitchFamily="2" charset="-122"/>
              <a:ea typeface="宋体" panose="02010600030101010101" pitchFamily="2" charset="-122"/>
              <a:cs typeface="+mn-cs"/>
            </a:endParaRPr>
          </a:p>
        </p:txBody>
      </p:sp>
      <p:sp>
        <p:nvSpPr>
          <p:cNvPr id="82951" name="Text Box 7"/>
          <p:cNvSpPr txBox="1">
            <a:spLocks noChangeArrowheads="1"/>
          </p:cNvSpPr>
          <p:nvPr/>
        </p:nvSpPr>
        <p:spPr bwMode="auto">
          <a:xfrm>
            <a:off x="1044575" y="2708275"/>
            <a:ext cx="7280275" cy="4016375"/>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marR="0" algn="just" defTabSz="914400" eaLnBrk="0" hangingPunct="0">
              <a:lnSpc>
                <a:spcPct val="115000"/>
              </a:lnSpc>
              <a:spcBef>
                <a:spcPct val="25000"/>
              </a:spcBef>
              <a:buClrTx/>
              <a:buSzTx/>
              <a:defRPr/>
            </a:pPr>
            <a:r>
              <a:rPr kumimoji="0" lang="zh-CN" altLang="en-US" sz="3200" b="1" kern="1200" cap="none" spc="0" normalizeH="0" baseline="0" noProof="0">
                <a:solidFill>
                  <a:srgbClr val="0066FF"/>
                </a:solidFill>
                <a:effectLst>
                  <a:outerShdw blurRad="38100" dist="38100" dir="2700000" algn="tl">
                    <a:srgbClr val="000000"/>
                  </a:outerShdw>
                </a:effectLst>
                <a:latin typeface="宋体" panose="02010600030101010101" pitchFamily="2" charset="-122"/>
                <a:ea typeface="宋体" panose="02010600030101010101" pitchFamily="2" charset="-122"/>
                <a:cs typeface="+mn-cs"/>
              </a:rPr>
              <a:t>－例如，对于一个三维建模软件而言，如果用户不能使用鼠标对模型进行旋转、移动、缩放等操作，那么这个软件的用户界面就不适合于软件的功能。如果不改进用户界面的话，即使软件的内核功能很强</a:t>
            </a:r>
            <a:r>
              <a:rPr kumimoji="0" lang="en-US" sz="3200" b="1" kern="1200" cap="none" spc="0" normalizeH="0" baseline="0" noProof="0">
                <a:solidFill>
                  <a:srgbClr val="0066FF"/>
                </a:solidFill>
                <a:effectLst>
                  <a:outerShdw blurRad="38100" dist="38100" dir="2700000" algn="tl">
                    <a:srgbClr val="000000"/>
                  </a:outerShdw>
                </a:effectLst>
                <a:latin typeface="宋体" panose="02010600030101010101" pitchFamily="2" charset="-122"/>
                <a:ea typeface="宋体" panose="02010600030101010101" pitchFamily="2" charset="-122"/>
                <a:cs typeface="+mn-cs"/>
              </a:rPr>
              <a:t>(</a:t>
            </a:r>
            <a:r>
              <a:rPr kumimoji="0" lang="zh-CN" altLang="en-US" sz="3200" b="1" kern="1200" cap="none" spc="0" normalizeH="0" baseline="0" noProof="0">
                <a:solidFill>
                  <a:srgbClr val="0066FF"/>
                </a:solidFill>
                <a:effectLst>
                  <a:outerShdw blurRad="38100" dist="38100" dir="2700000" algn="tl">
                    <a:srgbClr val="000000"/>
                  </a:outerShdw>
                </a:effectLst>
                <a:latin typeface="宋体" panose="02010600030101010101" pitchFamily="2" charset="-122"/>
                <a:ea typeface="宋体" panose="02010600030101010101" pitchFamily="2" charset="-122"/>
                <a:cs typeface="+mn-cs"/>
              </a:rPr>
              <a:t>如算法很先进</a:t>
            </a:r>
            <a:r>
              <a:rPr kumimoji="0" lang="en-US" sz="3200" b="1" kern="1200" cap="none" spc="0" normalizeH="0" baseline="0" noProof="0">
                <a:solidFill>
                  <a:srgbClr val="0066FF"/>
                </a:solidFill>
                <a:effectLst>
                  <a:outerShdw blurRad="38100" dist="38100" dir="2700000" algn="tl">
                    <a:srgbClr val="000000"/>
                  </a:outerShdw>
                </a:effectLst>
                <a:latin typeface="宋体" panose="02010600030101010101" pitchFamily="2" charset="-122"/>
                <a:ea typeface="宋体" panose="02010600030101010101" pitchFamily="2" charset="-122"/>
                <a:cs typeface="+mn-cs"/>
              </a:rPr>
              <a:t>)</a:t>
            </a:r>
            <a:r>
              <a:rPr kumimoji="0" lang="zh-CN" altLang="en-US" sz="3200" b="1" kern="1200" cap="none" spc="0" normalizeH="0" baseline="0" noProof="0">
                <a:solidFill>
                  <a:srgbClr val="0066FF"/>
                </a:solidFill>
                <a:effectLst>
                  <a:outerShdw blurRad="38100" dist="38100" dir="2700000" algn="tl">
                    <a:srgbClr val="000000"/>
                  </a:outerShdw>
                </a:effectLst>
                <a:latin typeface="宋体" panose="02010600030101010101" pitchFamily="2" charset="-122"/>
                <a:ea typeface="宋体" panose="02010600030101010101" pitchFamily="2" charset="-122"/>
                <a:cs typeface="+mn-cs"/>
              </a:rPr>
              <a:t>，这个软件也很难卖得出去</a:t>
            </a:r>
            <a:endParaRPr kumimoji="0" lang="zh-CN" altLang="en-US" sz="3200" b="1" kern="1200" cap="none" spc="0" normalizeH="0" baseline="0" noProof="0">
              <a:solidFill>
                <a:srgbClr val="0066FF"/>
              </a:solidFill>
              <a:effectLst>
                <a:outerShdw blurRad="38100" dist="38100" dir="2700000" algn="tl">
                  <a:srgbClr val="000000"/>
                </a:outerShdw>
              </a:effectLst>
              <a:latin typeface="Arial" panose="020B0604020202020204" pitchFamily="34" charset="0"/>
              <a:ea typeface="宋体" panose="02010600030101010101" pitchFamily="2"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82946"/>
                                        </p:tgtEl>
                                        <p:attrNameLst>
                                          <p:attrName>style.visibility</p:attrName>
                                        </p:attrNameLst>
                                      </p:cBhvr>
                                      <p:to>
                                        <p:strVal val="visible"/>
                                      </p:to>
                                    </p:set>
                                    <p:animEffect transition="in" filter="blinds(horizontal)">
                                      <p:cBhvr>
                                        <p:cTn id="7" dur="500"/>
                                        <p:tgtEl>
                                          <p:spTgt spid="8294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82950"/>
                                        </p:tgtEl>
                                        <p:attrNameLst>
                                          <p:attrName>style.visibility</p:attrName>
                                        </p:attrNameLst>
                                      </p:cBhvr>
                                      <p:to>
                                        <p:strVal val="visible"/>
                                      </p:to>
                                    </p:set>
                                    <p:animEffect transition="in" filter="blinds(horizontal)">
                                      <p:cBhvr>
                                        <p:cTn id="12" dur="500"/>
                                        <p:tgtEl>
                                          <p:spTgt spid="82950"/>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82951"/>
                                        </p:tgtEl>
                                        <p:attrNameLst>
                                          <p:attrName>style.visibility</p:attrName>
                                        </p:attrNameLst>
                                      </p:cBhvr>
                                      <p:to>
                                        <p:strVal val="visible"/>
                                      </p:to>
                                    </p:set>
                                    <p:animEffect transition="in" filter="blinds(horizontal)">
                                      <p:cBhvr>
                                        <p:cTn id="17" dur="500"/>
                                        <p:tgtEl>
                                          <p:spTgt spid="829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950" grpId="0"/>
      <p:bldP spid="82951"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4993" name="日期占位符 1"/>
          <p:cNvSpPr>
            <a:spLocks noGrp="1"/>
          </p:cNvSpPr>
          <p:nvPr>
            <p:ph type="dt" sz="half" idx="10"/>
          </p:nvPr>
        </p:nvSpPr>
        <p:spPr>
          <a:ln/>
        </p:spPr>
        <p:txBody>
          <a:bodyPr wrap="none" lIns="92075" tIns="46038" rIns="92075" bIns="46038" anchor="ctr"/>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fld id="{BB962C8B-B14F-4D97-AF65-F5344CB8AC3E}" type="datetime1">
              <a:rPr lang="zh-CN" altLang="en-US" sz="1400" dirty="0">
                <a:solidFill>
                  <a:schemeClr val="hlink"/>
                </a:solidFill>
              </a:rPr>
            </a:fld>
            <a:endParaRPr lang="zh-CN" altLang="en-US" sz="1400" dirty="0">
              <a:solidFill>
                <a:schemeClr val="hlink"/>
              </a:solidFill>
            </a:endParaRPr>
          </a:p>
        </p:txBody>
      </p:sp>
      <p:grpSp>
        <p:nvGrpSpPr>
          <p:cNvPr id="83970" name="Group 2"/>
          <p:cNvGrpSpPr/>
          <p:nvPr/>
        </p:nvGrpSpPr>
        <p:grpSpPr>
          <a:xfrm>
            <a:off x="1733550" y="1174750"/>
            <a:ext cx="5832475" cy="512763"/>
            <a:chOff x="0" y="0"/>
            <a:chExt cx="3365" cy="323"/>
          </a:xfrm>
        </p:grpSpPr>
        <p:sp>
          <p:nvSpPr>
            <p:cNvPr id="83971" name="Text Box 3"/>
            <p:cNvSpPr txBox="1">
              <a:spLocks noChangeArrowheads="1"/>
            </p:cNvSpPr>
            <p:nvPr/>
          </p:nvSpPr>
          <p:spPr bwMode="auto">
            <a:xfrm>
              <a:off x="77" y="0"/>
              <a:ext cx="3288" cy="323"/>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marR="0" algn="just" defTabSz="914400" eaLnBrk="0" hangingPunct="0">
                <a:lnSpc>
                  <a:spcPct val="115000"/>
                </a:lnSpc>
                <a:spcBef>
                  <a:spcPct val="25000"/>
                </a:spcBef>
                <a:buClrTx/>
                <a:buSzTx/>
                <a:defRPr/>
              </a:pPr>
              <a:r>
                <a:rPr kumimoji="0" lang="zh-CN" altLang="en-US" sz="2800" b="1" kern="1200" cap="none" spc="0" normalizeH="0" baseline="0" noProof="0">
                  <a:solidFill>
                    <a:srgbClr val="EF8D2B"/>
                  </a:solidFill>
                  <a:effectLst>
                    <a:outerShdw blurRad="38100" dist="38100" dir="2700000" algn="tl">
                      <a:srgbClr val="000000"/>
                    </a:outerShdw>
                  </a:effectLst>
                  <a:latin typeface="Arial" panose="020B0604020202020204" pitchFamily="34" charset="0"/>
                  <a:ea typeface="宋体" panose="02010600030101010101" pitchFamily="2" charset="-122"/>
                  <a:cs typeface="+mn-cs"/>
                </a:rPr>
                <a:t>原则</a:t>
              </a:r>
              <a:r>
                <a:rPr kumimoji="0" lang="en-US" sz="2800" b="1" kern="1200" cap="none" spc="0" normalizeH="0" baseline="0" noProof="0">
                  <a:solidFill>
                    <a:srgbClr val="EF8D2B"/>
                  </a:solidFill>
                  <a:effectLst>
                    <a:outerShdw blurRad="38100" dist="38100" dir="2700000" algn="tl">
                      <a:srgbClr val="000000"/>
                    </a:outerShdw>
                  </a:effectLst>
                  <a:latin typeface="Arial" panose="020B0604020202020204" pitchFamily="34" charset="0"/>
                  <a:ea typeface="宋体" panose="02010600030101010101" pitchFamily="2" charset="-122"/>
                  <a:cs typeface="+mn-cs"/>
                </a:rPr>
                <a:t>2:</a:t>
              </a:r>
              <a:r>
                <a:rPr kumimoji="0" lang="zh-CN" altLang="en-US" sz="2800" b="1" kern="1200" cap="none" spc="0" normalizeH="0" baseline="0" noProof="0">
                  <a:solidFill>
                    <a:srgbClr val="EF8D2B"/>
                  </a:solidFill>
                  <a:effectLst>
                    <a:outerShdw blurRad="38100" dist="38100" dir="2700000" algn="tl">
                      <a:srgbClr val="000000"/>
                    </a:outerShdw>
                  </a:effectLst>
                  <a:latin typeface="Arial" panose="020B0604020202020204" pitchFamily="34" charset="0"/>
                  <a:ea typeface="宋体" panose="02010600030101010101" pitchFamily="2" charset="-122"/>
                  <a:cs typeface="+mn-cs"/>
                </a:rPr>
                <a:t>容易理解</a:t>
              </a:r>
              <a:endParaRPr kumimoji="0" lang="zh-CN" altLang="en-US" sz="2800" b="1" kern="1200" cap="none" spc="0" normalizeH="0" baseline="0" noProof="0">
                <a:solidFill>
                  <a:srgbClr val="EF8D2B"/>
                </a:solidFill>
                <a:effectLst>
                  <a:outerShdw blurRad="38100" dist="38100" dir="2700000" algn="tl">
                    <a:srgbClr val="000000"/>
                  </a:outerShdw>
                </a:effectLst>
                <a:latin typeface="Arial" panose="020B0604020202020204" pitchFamily="34" charset="0"/>
                <a:ea typeface="宋体" panose="02010600030101010101" pitchFamily="2" charset="-122"/>
                <a:cs typeface="+mn-cs"/>
              </a:endParaRPr>
            </a:p>
          </p:txBody>
        </p:sp>
        <p:pic>
          <p:nvPicPr>
            <p:cNvPr id="84996" name="Picture 4"/>
            <p:cNvPicPr>
              <a:picLocks noChangeAspect="1"/>
            </p:cNvPicPr>
            <p:nvPr/>
          </p:nvPicPr>
          <p:blipFill>
            <a:blip r:embed="rId1"/>
            <a:stretch>
              <a:fillRect/>
            </a:stretch>
          </p:blipFill>
          <p:spPr>
            <a:xfrm>
              <a:off x="0" y="141"/>
              <a:ext cx="90" cy="90"/>
            </a:xfrm>
            <a:prstGeom prst="rect">
              <a:avLst/>
            </a:prstGeom>
            <a:noFill/>
            <a:ln w="9525">
              <a:noFill/>
            </a:ln>
          </p:spPr>
        </p:pic>
      </p:grpSp>
      <p:sp>
        <p:nvSpPr>
          <p:cNvPr id="83973" name="Text Box 5"/>
          <p:cNvSpPr txBox="1">
            <a:spLocks noChangeArrowheads="1"/>
          </p:cNvSpPr>
          <p:nvPr/>
        </p:nvSpPr>
        <p:spPr bwMode="auto">
          <a:xfrm>
            <a:off x="1836738" y="188913"/>
            <a:ext cx="5472113"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R="0" algn="ctr" defTabSz="914400" eaLnBrk="0" hangingPunct="0">
              <a:buClrTx/>
              <a:buSzTx/>
              <a:defRPr/>
            </a:pPr>
            <a:r>
              <a:rPr kumimoji="0" lang="zh-CN" altLang="en-US" sz="3200" b="1" kern="1200" cap="none" spc="0" normalizeH="0" baseline="0" noProof="0">
                <a:solidFill>
                  <a:srgbClr val="127254"/>
                </a:solidFill>
                <a:latin typeface="Arial" panose="020B0604020202020204" pitchFamily="34" charset="0"/>
                <a:ea typeface="楷体_GB2312" pitchFamily="1" charset="-122"/>
                <a:cs typeface="+mn-cs"/>
              </a:rPr>
              <a:t>  </a:t>
            </a:r>
            <a:r>
              <a:rPr kumimoji="0" lang="zh-CN" altLang="en-US" sz="3600" b="1" kern="1200" cap="none" spc="0" normalizeH="0" baseline="0" noProof="0">
                <a:solidFill>
                  <a:srgbClr val="49AB39"/>
                </a:solidFill>
                <a:effectLst>
                  <a:outerShdw blurRad="38100" dist="38100" dir="2700000" algn="tl">
                    <a:srgbClr val="000000"/>
                  </a:outerShdw>
                </a:effectLst>
                <a:latin typeface="Arial" panose="020B0604020202020204" pitchFamily="34" charset="0"/>
                <a:ea typeface="楷体_GB2312" pitchFamily="1" charset="-122"/>
                <a:cs typeface="+mn-cs"/>
              </a:rPr>
              <a:t>用户界面设计：基本原则</a:t>
            </a:r>
            <a:endParaRPr kumimoji="0" lang="zh-CN" altLang="en-US" sz="3600" b="1" i="1" u="sng" kern="1200" cap="none" spc="0" normalizeH="0" baseline="0" noProof="0">
              <a:solidFill>
                <a:srgbClr val="49AB39"/>
              </a:solidFill>
              <a:effectLst>
                <a:outerShdw blurRad="38100" dist="38100" dir="2700000" algn="tl">
                  <a:srgbClr val="000000"/>
                </a:outerShdw>
              </a:effectLst>
              <a:latin typeface="Arial" panose="020B0604020202020204" pitchFamily="34" charset="0"/>
              <a:ea typeface="楷体_GB2312" pitchFamily="1" charset="-122"/>
              <a:cs typeface="+mn-cs"/>
            </a:endParaRPr>
          </a:p>
        </p:txBody>
      </p:sp>
      <p:sp>
        <p:nvSpPr>
          <p:cNvPr id="83974" name="Text Box 6"/>
          <p:cNvSpPr txBox="1">
            <a:spLocks noChangeArrowheads="1"/>
          </p:cNvSpPr>
          <p:nvPr/>
        </p:nvSpPr>
        <p:spPr bwMode="auto">
          <a:xfrm>
            <a:off x="1547813" y="1844675"/>
            <a:ext cx="7489825" cy="2649538"/>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marR="0" algn="just" defTabSz="914400" eaLnBrk="0" hangingPunct="0">
              <a:lnSpc>
                <a:spcPct val="115000"/>
              </a:lnSpc>
              <a:spcBef>
                <a:spcPct val="25000"/>
              </a:spcBef>
              <a:buClrTx/>
              <a:buSzTx/>
              <a:defRPr/>
            </a:pPr>
            <a:r>
              <a:rPr kumimoji="0" lang="zh-CN" altLang="en-US" sz="2800" b="1" kern="1200" cap="none" spc="0" normalizeH="0" baseline="0" noProof="0">
                <a:solidFill>
                  <a:srgbClr val="0066FF"/>
                </a:solidFill>
                <a:effectLst>
                  <a:outerShdw blurRad="38100" dist="38100" dir="2700000" algn="tl">
                    <a:srgbClr val="000000"/>
                  </a:outerShdw>
                </a:effectLst>
                <a:latin typeface="宋体" panose="02010600030101010101" pitchFamily="2" charset="-122"/>
                <a:ea typeface="宋体" panose="02010600030101010101" pitchFamily="2" charset="-122"/>
                <a:cs typeface="+mn-cs"/>
              </a:rPr>
              <a:t>  如果用户很难理解界面的意图，那么他使用起来肯定很费劲，因此：</a:t>
            </a:r>
            <a:endParaRPr kumimoji="0" lang="zh-CN" altLang="en-US" sz="2800" b="1" kern="1200" cap="none" spc="0" normalizeH="0" baseline="0" noProof="0">
              <a:solidFill>
                <a:srgbClr val="0066FF"/>
              </a:solidFill>
              <a:effectLst>
                <a:outerShdw blurRad="38100" dist="38100" dir="2700000" algn="tl">
                  <a:srgbClr val="000000"/>
                </a:outerShdw>
              </a:effectLst>
              <a:latin typeface="宋体" panose="02010600030101010101" pitchFamily="2" charset="-122"/>
              <a:ea typeface="宋体" panose="02010600030101010101" pitchFamily="2" charset="-122"/>
              <a:cs typeface="+mn-cs"/>
            </a:endParaRPr>
          </a:p>
          <a:p>
            <a:pPr marR="0" algn="just" defTabSz="914400" eaLnBrk="0" hangingPunct="0">
              <a:lnSpc>
                <a:spcPct val="115000"/>
              </a:lnSpc>
              <a:spcBef>
                <a:spcPct val="25000"/>
              </a:spcBef>
              <a:buClrTx/>
              <a:buSzTx/>
              <a:defRPr/>
            </a:pPr>
            <a:r>
              <a:rPr kumimoji="0" lang="zh-CN" altLang="en-US" sz="2800" b="1" kern="1200" cap="none" spc="0" normalizeH="0" baseline="0" noProof="0">
                <a:solidFill>
                  <a:srgbClr val="0066FF"/>
                </a:solidFill>
                <a:effectLst>
                  <a:outerShdw blurRad="38100" dist="38100" dir="2700000" algn="tl">
                    <a:srgbClr val="000000"/>
                  </a:outerShdw>
                </a:effectLst>
                <a:latin typeface="宋体" panose="02010600030101010101" pitchFamily="2" charset="-122"/>
                <a:ea typeface="宋体" panose="02010600030101010101" pitchFamily="2" charset="-122"/>
                <a:cs typeface="+mn-cs"/>
              </a:rPr>
              <a:t>  </a:t>
            </a:r>
            <a:r>
              <a:rPr kumimoji="0" lang="zh-CN" altLang="en-US" sz="2800" b="1" kern="1200" cap="none" spc="0" normalizeH="0" baseline="0" noProof="0">
                <a:solidFill>
                  <a:srgbClr val="FF00FF"/>
                </a:solidFill>
                <a:effectLst>
                  <a:outerShdw blurRad="38100" dist="38100" dir="2700000" algn="tl">
                    <a:srgbClr val="000000"/>
                  </a:outerShdw>
                </a:effectLst>
                <a:latin typeface="宋体" panose="02010600030101010101" pitchFamily="2" charset="-122"/>
                <a:ea typeface="宋体" panose="02010600030101010101" pitchFamily="2" charset="-122"/>
                <a:cs typeface="+mn-cs"/>
              </a:rPr>
              <a:t>－界面元素应当提供充分的提示，例如当鼠标移动到工具栏上的某个按钮时，应当在该图标旁边出现功能提示</a:t>
            </a:r>
            <a:endParaRPr kumimoji="0" lang="zh-CN" altLang="en-US" sz="2800" b="1" kern="1200" cap="none" spc="0" normalizeH="0" baseline="0" noProof="0">
              <a:solidFill>
                <a:srgbClr val="FF00FF"/>
              </a:solidFill>
              <a:effectLst>
                <a:outerShdw blurRad="38100" dist="38100" dir="2700000" algn="tl">
                  <a:srgbClr val="000000"/>
                </a:outerShdw>
              </a:effectLst>
              <a:latin typeface="Arial" panose="020B0604020202020204" pitchFamily="34" charset="0"/>
              <a:ea typeface="宋体" panose="02010600030101010101" pitchFamily="2" charset="-122"/>
              <a:cs typeface="+mn-cs"/>
            </a:endParaRPr>
          </a:p>
        </p:txBody>
      </p:sp>
      <p:sp>
        <p:nvSpPr>
          <p:cNvPr id="84999" name="Rectangle 7"/>
          <p:cNvSpPr/>
          <p:nvPr/>
        </p:nvSpPr>
        <p:spPr>
          <a:xfrm>
            <a:off x="2154238" y="2098675"/>
            <a:ext cx="90487" cy="90488"/>
          </a:xfrm>
          <a:prstGeom prst="rect">
            <a:avLst/>
          </a:prstGeom>
          <a:gradFill rotWithShape="0">
            <a:gsLst>
              <a:gs pos="0">
                <a:srgbClr val="764700"/>
              </a:gs>
              <a:gs pos="100000">
                <a:srgbClr val="FF9900"/>
              </a:gs>
            </a:gsLst>
            <a:lin ang="0" scaled="1"/>
            <a:tileRect/>
          </a:gradFill>
          <a:ln w="9525" cap="flat" cmpd="sng">
            <a:solidFill>
              <a:schemeClr val="tx1"/>
            </a:solidFill>
            <a:prstDash val="solid"/>
            <a:miter/>
            <a:headEnd type="none" w="med" len="med"/>
            <a:tailEnd type="none" w="med" len="med"/>
          </a:ln>
        </p:spPr>
        <p:txBody>
          <a:bodyPr wrap="none" anchor="ctr"/>
          <a:p>
            <a:pPr eaLnBrk="0" hangingPunct="0"/>
            <a:endParaRPr lang="zh-CN" altLang="en-US" dirty="0">
              <a:latin typeface="Arial" panose="020B0604020202020204" pitchFamily="34" charset="0"/>
              <a:ea typeface="宋体" panose="02010600030101010101" pitchFamily="2" charset="-122"/>
            </a:endParaRPr>
          </a:p>
        </p:txBody>
      </p:sp>
      <p:pic>
        <p:nvPicPr>
          <p:cNvPr id="85000" name="Picture 8"/>
          <p:cNvPicPr>
            <a:picLocks noChangeAspect="1"/>
          </p:cNvPicPr>
          <p:nvPr/>
        </p:nvPicPr>
        <p:blipFill>
          <a:blip r:embed="rId2"/>
          <a:stretch>
            <a:fillRect/>
          </a:stretch>
        </p:blipFill>
        <p:spPr>
          <a:xfrm>
            <a:off x="5076825" y="4941888"/>
            <a:ext cx="2736850" cy="1558925"/>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83970"/>
                                        </p:tgtEl>
                                        <p:attrNameLst>
                                          <p:attrName>style.visibility</p:attrName>
                                        </p:attrNameLst>
                                      </p:cBhvr>
                                      <p:to>
                                        <p:strVal val="visible"/>
                                      </p:to>
                                    </p:set>
                                    <p:animEffect transition="in" filter="blinds(horizontal)">
                                      <p:cBhvr>
                                        <p:cTn id="7" dur="500"/>
                                        <p:tgtEl>
                                          <p:spTgt spid="83970"/>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83974"/>
                                        </p:tgtEl>
                                        <p:attrNameLst>
                                          <p:attrName>style.visibility</p:attrName>
                                        </p:attrNameLst>
                                      </p:cBhvr>
                                      <p:to>
                                        <p:strVal val="visible"/>
                                      </p:to>
                                    </p:set>
                                    <p:animEffect transition="in" filter="blinds(horizontal)">
                                      <p:cBhvr>
                                        <p:cTn id="12" dur="500"/>
                                        <p:tgtEl>
                                          <p:spTgt spid="839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974"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6017" name="日期占位符 1"/>
          <p:cNvSpPr>
            <a:spLocks noGrp="1"/>
          </p:cNvSpPr>
          <p:nvPr>
            <p:ph type="dt" sz="half" idx="10"/>
          </p:nvPr>
        </p:nvSpPr>
        <p:spPr>
          <a:ln/>
        </p:spPr>
        <p:txBody>
          <a:bodyPr wrap="none" lIns="92075" tIns="46038" rIns="92075" bIns="46038" anchor="ctr"/>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fld id="{BB962C8B-B14F-4D97-AF65-F5344CB8AC3E}" type="datetime1">
              <a:rPr lang="zh-CN" altLang="en-US" sz="1400" dirty="0">
                <a:solidFill>
                  <a:schemeClr val="hlink"/>
                </a:solidFill>
              </a:rPr>
            </a:fld>
            <a:endParaRPr lang="zh-CN" altLang="en-US" sz="1400" dirty="0">
              <a:solidFill>
                <a:schemeClr val="hlink"/>
              </a:solidFill>
            </a:endParaRPr>
          </a:p>
        </p:txBody>
      </p:sp>
      <p:sp>
        <p:nvSpPr>
          <p:cNvPr id="84994" name="Text Box 2"/>
          <p:cNvSpPr txBox="1">
            <a:spLocks noChangeArrowheads="1"/>
          </p:cNvSpPr>
          <p:nvPr/>
        </p:nvSpPr>
        <p:spPr bwMode="auto">
          <a:xfrm>
            <a:off x="1836738" y="260350"/>
            <a:ext cx="5472113"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R="0" algn="ctr" defTabSz="914400" eaLnBrk="0" hangingPunct="0">
              <a:buClrTx/>
              <a:buSzTx/>
              <a:defRPr/>
            </a:pPr>
            <a:r>
              <a:rPr kumimoji="0" lang="zh-CN" altLang="en-US" sz="3200" b="1" kern="1200" cap="none" spc="0" normalizeH="0" baseline="0" noProof="0">
                <a:solidFill>
                  <a:srgbClr val="127254"/>
                </a:solidFill>
                <a:latin typeface="Arial" panose="020B0604020202020204" pitchFamily="34" charset="0"/>
                <a:ea typeface="楷体_GB2312" pitchFamily="1" charset="-122"/>
                <a:cs typeface="+mn-cs"/>
              </a:rPr>
              <a:t>  </a:t>
            </a:r>
            <a:r>
              <a:rPr kumimoji="0" lang="zh-CN" altLang="en-US" sz="3600" b="1" kern="1200" cap="none" spc="0" normalizeH="0" baseline="0" noProof="0">
                <a:solidFill>
                  <a:srgbClr val="49AB39"/>
                </a:solidFill>
                <a:effectLst>
                  <a:outerShdw blurRad="38100" dist="38100" dir="2700000" algn="tl">
                    <a:srgbClr val="000000"/>
                  </a:outerShdw>
                </a:effectLst>
                <a:latin typeface="Arial" panose="020B0604020202020204" pitchFamily="34" charset="0"/>
                <a:ea typeface="楷体_GB2312" pitchFamily="1" charset="-122"/>
                <a:cs typeface="+mn-cs"/>
              </a:rPr>
              <a:t>用户界面设计：基本原则</a:t>
            </a:r>
            <a:endParaRPr kumimoji="0" lang="zh-CN" altLang="en-US" sz="3600" b="1" i="1" u="sng" kern="1200" cap="none" spc="0" normalizeH="0" baseline="0" noProof="0">
              <a:solidFill>
                <a:srgbClr val="49AB39"/>
              </a:solidFill>
              <a:effectLst>
                <a:outerShdw blurRad="38100" dist="38100" dir="2700000" algn="tl">
                  <a:srgbClr val="000000"/>
                </a:outerShdw>
              </a:effectLst>
              <a:latin typeface="Arial" panose="020B0604020202020204" pitchFamily="34" charset="0"/>
              <a:ea typeface="楷体_GB2312" pitchFamily="1" charset="-122"/>
              <a:cs typeface="+mn-cs"/>
            </a:endParaRPr>
          </a:p>
        </p:txBody>
      </p:sp>
      <p:grpSp>
        <p:nvGrpSpPr>
          <p:cNvPr id="84995" name="Group 3"/>
          <p:cNvGrpSpPr/>
          <p:nvPr/>
        </p:nvGrpSpPr>
        <p:grpSpPr>
          <a:xfrm>
            <a:off x="1765300" y="1341438"/>
            <a:ext cx="7056438" cy="1333500"/>
            <a:chOff x="0" y="0"/>
            <a:chExt cx="3829" cy="840"/>
          </a:xfrm>
        </p:grpSpPr>
        <p:sp>
          <p:nvSpPr>
            <p:cNvPr id="84996" name="Text Box 4"/>
            <p:cNvSpPr txBox="1">
              <a:spLocks noChangeArrowheads="1"/>
            </p:cNvSpPr>
            <p:nvPr/>
          </p:nvSpPr>
          <p:spPr bwMode="auto">
            <a:xfrm>
              <a:off x="0" y="0"/>
              <a:ext cx="3829" cy="84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marR="0" algn="just" defTabSz="914400" eaLnBrk="0" hangingPunct="0">
                <a:lnSpc>
                  <a:spcPct val="115000"/>
                </a:lnSpc>
                <a:spcBef>
                  <a:spcPct val="25000"/>
                </a:spcBef>
                <a:buClrTx/>
                <a:buSzTx/>
                <a:defRPr/>
              </a:pPr>
              <a:r>
                <a:rPr kumimoji="0" lang="zh-CN" altLang="en-US" sz="2800" b="1" kern="1200" cap="none" spc="0" normalizeH="0" baseline="0" noProof="0">
                  <a:solidFill>
                    <a:srgbClr val="0066FF"/>
                  </a:solidFill>
                  <a:effectLst>
                    <a:outerShdw blurRad="38100" dist="38100" dir="2700000" algn="tl">
                      <a:srgbClr val="000000"/>
                    </a:outerShdw>
                  </a:effectLst>
                  <a:latin typeface="宋体" panose="02010600030101010101" pitchFamily="2" charset="-122"/>
                  <a:ea typeface="宋体" panose="02010600030101010101" pitchFamily="2" charset="-122"/>
                  <a:cs typeface="+mn-cs"/>
                </a:rPr>
                <a:t>  界面结构能够清晰地反映工作流程，以便用户按部就班地操作，比如提供向导</a:t>
              </a:r>
              <a:endParaRPr kumimoji="0" lang="zh-CN" altLang="en-US" sz="2800" b="1" kern="1200" cap="none" spc="0" normalizeH="0" baseline="0" noProof="0">
                <a:solidFill>
                  <a:srgbClr val="0066FF"/>
                </a:solidFill>
                <a:effectLst>
                  <a:outerShdw blurRad="38100" dist="38100" dir="2700000" algn="tl">
                    <a:srgbClr val="000000"/>
                  </a:outerShdw>
                </a:effectLst>
                <a:latin typeface="宋体" panose="02010600030101010101" pitchFamily="2" charset="-122"/>
                <a:ea typeface="宋体" panose="02010600030101010101" pitchFamily="2" charset="-122"/>
                <a:cs typeface="+mn-cs"/>
              </a:endParaRPr>
            </a:p>
            <a:p>
              <a:pPr marR="0" algn="just" defTabSz="914400" eaLnBrk="0" hangingPunct="0">
                <a:lnSpc>
                  <a:spcPct val="115000"/>
                </a:lnSpc>
                <a:spcBef>
                  <a:spcPct val="25000"/>
                </a:spcBef>
                <a:buClrTx/>
                <a:buSzTx/>
                <a:defRPr/>
              </a:pPr>
              <a:r>
                <a:rPr kumimoji="0" lang="zh-CN" altLang="en-US" sz="2200" b="1" kern="1200" cap="none" spc="0" normalizeH="0" baseline="0" noProof="0">
                  <a:solidFill>
                    <a:srgbClr val="0066FF"/>
                  </a:solidFill>
                  <a:effectLst>
                    <a:outerShdw blurRad="38100" dist="38100" dir="2700000" algn="tl">
                      <a:srgbClr val="000000"/>
                    </a:outerShdw>
                  </a:effectLst>
                  <a:latin typeface="宋体" panose="02010600030101010101" pitchFamily="2" charset="-122"/>
                  <a:ea typeface="宋体" panose="02010600030101010101" pitchFamily="2" charset="-122"/>
                  <a:cs typeface="+mn-cs"/>
                </a:rPr>
                <a:t>  </a:t>
              </a:r>
              <a:endParaRPr kumimoji="0" lang="zh-CN" altLang="en-US" sz="2000" b="1" kern="1200" cap="none" spc="0" normalizeH="0" baseline="0" noProof="0">
                <a:solidFill>
                  <a:srgbClr val="FF00FF"/>
                </a:solidFill>
                <a:effectLst>
                  <a:outerShdw blurRad="38100" dist="38100" dir="2700000" algn="tl">
                    <a:srgbClr val="000000"/>
                  </a:outerShdw>
                </a:effectLst>
                <a:latin typeface="Arial" panose="020B0604020202020204" pitchFamily="34" charset="0"/>
                <a:ea typeface="宋体" panose="02010600030101010101" pitchFamily="2" charset="-122"/>
                <a:cs typeface="+mn-cs"/>
              </a:endParaRPr>
            </a:p>
          </p:txBody>
        </p:sp>
        <p:sp>
          <p:nvSpPr>
            <p:cNvPr id="86021" name="Rectangle 5"/>
            <p:cNvSpPr/>
            <p:nvPr/>
          </p:nvSpPr>
          <p:spPr>
            <a:xfrm>
              <a:off x="137" y="144"/>
              <a:ext cx="57" cy="57"/>
            </a:xfrm>
            <a:prstGeom prst="rect">
              <a:avLst/>
            </a:prstGeom>
            <a:gradFill rotWithShape="0">
              <a:gsLst>
                <a:gs pos="0">
                  <a:srgbClr val="764700"/>
                </a:gs>
                <a:gs pos="100000">
                  <a:srgbClr val="FF9900"/>
                </a:gs>
              </a:gsLst>
              <a:lin ang="0" scaled="1"/>
              <a:tileRect/>
            </a:gradFill>
            <a:ln w="9525" cap="flat" cmpd="sng">
              <a:solidFill>
                <a:schemeClr val="tx1"/>
              </a:solidFill>
              <a:prstDash val="solid"/>
              <a:miter/>
              <a:headEnd type="none" w="med" len="med"/>
              <a:tailEnd type="none" w="med" len="med"/>
            </a:ln>
          </p:spPr>
          <p:txBody>
            <a:bodyPr wrap="none" anchor="ctr"/>
            <a:p>
              <a:pPr eaLnBrk="0" hangingPunct="0"/>
              <a:endParaRPr lang="zh-CN" altLang="en-US" dirty="0">
                <a:latin typeface="Arial" panose="020B0604020202020204" pitchFamily="34" charset="0"/>
                <a:ea typeface="宋体" panose="02010600030101010101" pitchFamily="2" charset="-122"/>
              </a:endParaRPr>
            </a:p>
          </p:txBody>
        </p:sp>
      </p:grpSp>
      <p:pic>
        <p:nvPicPr>
          <p:cNvPr id="84998" name="Picture 6"/>
          <p:cNvPicPr>
            <a:picLocks noChangeAspect="1"/>
          </p:cNvPicPr>
          <p:nvPr/>
        </p:nvPicPr>
        <p:blipFill>
          <a:blip r:embed="rId1"/>
          <a:stretch>
            <a:fillRect/>
          </a:stretch>
        </p:blipFill>
        <p:spPr>
          <a:xfrm>
            <a:off x="2700338" y="3141663"/>
            <a:ext cx="4464050" cy="3455987"/>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84995"/>
                                        </p:tgtEl>
                                        <p:attrNameLst>
                                          <p:attrName>style.visibility</p:attrName>
                                        </p:attrNameLst>
                                      </p:cBhvr>
                                      <p:to>
                                        <p:strVal val="visible"/>
                                      </p:to>
                                    </p:set>
                                    <p:animEffect transition="in" filter="blinds(horizontal)">
                                      <p:cBhvr>
                                        <p:cTn id="7" dur="500"/>
                                        <p:tgtEl>
                                          <p:spTgt spid="8499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84998"/>
                                        </p:tgtEl>
                                        <p:attrNameLst>
                                          <p:attrName>style.visibility</p:attrName>
                                        </p:attrNameLst>
                                      </p:cBhvr>
                                      <p:to>
                                        <p:strVal val="visible"/>
                                      </p:to>
                                    </p:set>
                                    <p:animEffect transition="in" filter="blinds(horizontal)">
                                      <p:cBhvr>
                                        <p:cTn id="12" dur="500"/>
                                        <p:tgtEl>
                                          <p:spTgt spid="849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7041" name="日期占位符 1"/>
          <p:cNvSpPr>
            <a:spLocks noGrp="1"/>
          </p:cNvSpPr>
          <p:nvPr>
            <p:ph type="dt" sz="half" idx="10"/>
          </p:nvPr>
        </p:nvSpPr>
        <p:spPr>
          <a:ln/>
        </p:spPr>
        <p:txBody>
          <a:bodyPr wrap="none" lIns="92075" tIns="46038" rIns="92075" bIns="46038" anchor="ctr"/>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fld id="{BB962C8B-B14F-4D97-AF65-F5344CB8AC3E}" type="datetime1">
              <a:rPr lang="zh-CN" altLang="en-US" sz="1400" dirty="0">
                <a:solidFill>
                  <a:schemeClr val="hlink"/>
                </a:solidFill>
              </a:rPr>
            </a:fld>
            <a:endParaRPr lang="zh-CN" altLang="en-US" sz="1400" dirty="0">
              <a:solidFill>
                <a:schemeClr val="hlink"/>
              </a:solidFill>
            </a:endParaRPr>
          </a:p>
        </p:txBody>
      </p:sp>
      <p:grpSp>
        <p:nvGrpSpPr>
          <p:cNvPr id="86018" name="Group 2"/>
          <p:cNvGrpSpPr/>
          <p:nvPr/>
        </p:nvGrpSpPr>
        <p:grpSpPr>
          <a:xfrm>
            <a:off x="1331913" y="908050"/>
            <a:ext cx="5832475" cy="512763"/>
            <a:chOff x="0" y="0"/>
            <a:chExt cx="3365" cy="323"/>
          </a:xfrm>
        </p:grpSpPr>
        <p:sp>
          <p:nvSpPr>
            <p:cNvPr id="86019" name="Text Box 3"/>
            <p:cNvSpPr txBox="1">
              <a:spLocks noChangeArrowheads="1"/>
            </p:cNvSpPr>
            <p:nvPr/>
          </p:nvSpPr>
          <p:spPr bwMode="auto">
            <a:xfrm>
              <a:off x="77" y="0"/>
              <a:ext cx="3288" cy="323"/>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marR="0" algn="just" defTabSz="914400" eaLnBrk="0" hangingPunct="0">
                <a:lnSpc>
                  <a:spcPct val="115000"/>
                </a:lnSpc>
                <a:spcBef>
                  <a:spcPct val="25000"/>
                </a:spcBef>
                <a:buClrTx/>
                <a:buSzTx/>
                <a:defRPr/>
              </a:pPr>
              <a:r>
                <a:rPr kumimoji="0" lang="zh-CN" altLang="en-US" sz="2800" b="1" kern="1200" cap="none" spc="0" normalizeH="0" baseline="0" noProof="0">
                  <a:solidFill>
                    <a:srgbClr val="EF8D2B"/>
                  </a:solidFill>
                  <a:effectLst>
                    <a:outerShdw blurRad="38100" dist="38100" dir="2700000" algn="tl">
                      <a:srgbClr val="000000"/>
                    </a:outerShdw>
                  </a:effectLst>
                  <a:latin typeface="Arial" panose="020B0604020202020204" pitchFamily="34" charset="0"/>
                  <a:ea typeface="宋体" panose="02010600030101010101" pitchFamily="2" charset="-122"/>
                  <a:cs typeface="+mn-cs"/>
                </a:rPr>
                <a:t>原则</a:t>
              </a:r>
              <a:r>
                <a:rPr kumimoji="0" lang="en-US" sz="2800" b="1" kern="1200" cap="none" spc="0" normalizeH="0" baseline="0" noProof="0">
                  <a:solidFill>
                    <a:srgbClr val="EF8D2B"/>
                  </a:solidFill>
                  <a:effectLst>
                    <a:outerShdw blurRad="38100" dist="38100" dir="2700000" algn="tl">
                      <a:srgbClr val="000000"/>
                    </a:outerShdw>
                  </a:effectLst>
                  <a:latin typeface="Arial" panose="020B0604020202020204" pitchFamily="34" charset="0"/>
                  <a:ea typeface="宋体" panose="02010600030101010101" pitchFamily="2" charset="-122"/>
                  <a:cs typeface="+mn-cs"/>
                </a:rPr>
                <a:t>3:</a:t>
              </a:r>
              <a:r>
                <a:rPr kumimoji="0" lang="zh-CN" altLang="en-US" sz="2800" b="1" kern="1200" cap="none" spc="0" normalizeH="0" baseline="0" noProof="0">
                  <a:solidFill>
                    <a:srgbClr val="EF8D2B"/>
                  </a:solidFill>
                  <a:effectLst>
                    <a:outerShdw blurRad="38100" dist="38100" dir="2700000" algn="tl">
                      <a:srgbClr val="000000"/>
                    </a:outerShdw>
                  </a:effectLst>
                  <a:latin typeface="Arial" panose="020B0604020202020204" pitchFamily="34" charset="0"/>
                  <a:ea typeface="宋体" panose="02010600030101010101" pitchFamily="2" charset="-122"/>
                  <a:cs typeface="+mn-cs"/>
                </a:rPr>
                <a:t>风格一致</a:t>
              </a:r>
              <a:endParaRPr kumimoji="0" lang="zh-CN" altLang="en-US" sz="2800" b="1" kern="1200" cap="none" spc="0" normalizeH="0" baseline="0" noProof="0">
                <a:solidFill>
                  <a:srgbClr val="EF8D2B"/>
                </a:solidFill>
                <a:effectLst>
                  <a:outerShdw blurRad="38100" dist="38100" dir="2700000" algn="tl">
                    <a:srgbClr val="000000"/>
                  </a:outerShdw>
                </a:effectLst>
                <a:latin typeface="Arial" panose="020B0604020202020204" pitchFamily="34" charset="0"/>
                <a:ea typeface="宋体" panose="02010600030101010101" pitchFamily="2" charset="-122"/>
                <a:cs typeface="+mn-cs"/>
              </a:endParaRPr>
            </a:p>
          </p:txBody>
        </p:sp>
        <p:pic>
          <p:nvPicPr>
            <p:cNvPr id="87044" name="Picture 4"/>
            <p:cNvPicPr>
              <a:picLocks noChangeAspect="1"/>
            </p:cNvPicPr>
            <p:nvPr/>
          </p:nvPicPr>
          <p:blipFill>
            <a:blip r:embed="rId1"/>
            <a:stretch>
              <a:fillRect/>
            </a:stretch>
          </p:blipFill>
          <p:spPr>
            <a:xfrm>
              <a:off x="0" y="141"/>
              <a:ext cx="90" cy="90"/>
            </a:xfrm>
            <a:prstGeom prst="rect">
              <a:avLst/>
            </a:prstGeom>
            <a:noFill/>
            <a:ln w="9525">
              <a:noFill/>
            </a:ln>
          </p:spPr>
        </p:pic>
      </p:grpSp>
      <p:sp>
        <p:nvSpPr>
          <p:cNvPr id="86021" name="Text Box 5"/>
          <p:cNvSpPr txBox="1">
            <a:spLocks noChangeArrowheads="1"/>
          </p:cNvSpPr>
          <p:nvPr/>
        </p:nvSpPr>
        <p:spPr bwMode="auto">
          <a:xfrm>
            <a:off x="2197100" y="117475"/>
            <a:ext cx="5472113"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R="0" algn="ctr" defTabSz="914400" eaLnBrk="0" hangingPunct="0">
              <a:buClrTx/>
              <a:buSzTx/>
              <a:defRPr/>
            </a:pPr>
            <a:r>
              <a:rPr kumimoji="0" lang="zh-CN" altLang="en-US" sz="3200" b="1" kern="1200" cap="none" spc="0" normalizeH="0" baseline="0" noProof="0">
                <a:solidFill>
                  <a:srgbClr val="127254"/>
                </a:solidFill>
                <a:latin typeface="Arial" panose="020B0604020202020204" pitchFamily="34" charset="0"/>
                <a:ea typeface="楷体_GB2312" pitchFamily="1" charset="-122"/>
                <a:cs typeface="+mn-cs"/>
              </a:rPr>
              <a:t>  </a:t>
            </a:r>
            <a:r>
              <a:rPr kumimoji="0" lang="zh-CN" altLang="en-US" sz="3600" b="1" kern="1200" cap="none" spc="0" normalizeH="0" baseline="0" noProof="0">
                <a:solidFill>
                  <a:srgbClr val="49AB39"/>
                </a:solidFill>
                <a:effectLst>
                  <a:outerShdw blurRad="38100" dist="38100" dir="2700000" algn="tl">
                    <a:srgbClr val="000000"/>
                  </a:outerShdw>
                </a:effectLst>
                <a:latin typeface="Arial" panose="020B0604020202020204" pitchFamily="34" charset="0"/>
                <a:ea typeface="楷体_GB2312" pitchFamily="1" charset="-122"/>
                <a:cs typeface="+mn-cs"/>
              </a:rPr>
              <a:t>用户界面设计：基本原则</a:t>
            </a:r>
            <a:endParaRPr kumimoji="0" lang="zh-CN" altLang="en-US" sz="3600" b="1" i="1" u="sng" kern="1200" cap="none" spc="0" normalizeH="0" baseline="0" noProof="0">
              <a:solidFill>
                <a:srgbClr val="49AB39"/>
              </a:solidFill>
              <a:effectLst>
                <a:outerShdw blurRad="38100" dist="38100" dir="2700000" algn="tl">
                  <a:srgbClr val="000000"/>
                </a:outerShdw>
              </a:effectLst>
              <a:latin typeface="Arial" panose="020B0604020202020204" pitchFamily="34" charset="0"/>
              <a:ea typeface="楷体_GB2312" pitchFamily="1" charset="-122"/>
              <a:cs typeface="+mn-cs"/>
            </a:endParaRPr>
          </a:p>
        </p:txBody>
      </p:sp>
      <p:sp>
        <p:nvSpPr>
          <p:cNvPr id="86022" name="Text Box 6"/>
          <p:cNvSpPr txBox="1">
            <a:spLocks noChangeArrowheads="1"/>
          </p:cNvSpPr>
          <p:nvPr/>
        </p:nvSpPr>
        <p:spPr bwMode="auto">
          <a:xfrm>
            <a:off x="1547813" y="1484313"/>
            <a:ext cx="7416800" cy="1071563"/>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marR="0" algn="just" defTabSz="914400" eaLnBrk="0" hangingPunct="0">
              <a:lnSpc>
                <a:spcPct val="115000"/>
              </a:lnSpc>
              <a:spcBef>
                <a:spcPct val="25000"/>
              </a:spcBef>
              <a:buClrTx/>
              <a:buSzTx/>
              <a:defRPr/>
            </a:pPr>
            <a:r>
              <a:rPr kumimoji="0" lang="zh-CN" altLang="en-US" sz="2800" b="1" kern="1200" cap="none" spc="0" normalizeH="0" baseline="0" noProof="0">
                <a:solidFill>
                  <a:srgbClr val="0066FF"/>
                </a:solidFill>
                <a:effectLst>
                  <a:outerShdw blurRad="38100" dist="38100" dir="2700000" algn="tl">
                    <a:srgbClr val="000000"/>
                  </a:outerShdw>
                </a:effectLst>
                <a:latin typeface="宋体" panose="02010600030101010101" pitchFamily="2" charset="-122"/>
                <a:ea typeface="宋体" panose="02010600030101010101" pitchFamily="2" charset="-122"/>
                <a:cs typeface="+mn-cs"/>
              </a:rPr>
              <a:t>－同类的界面元素应当有相同的视感和操作方式</a:t>
            </a:r>
            <a:endParaRPr kumimoji="0" lang="zh-CN" altLang="en-US" sz="2800" b="1" kern="1200" cap="none" spc="0" normalizeH="0" baseline="0" noProof="0">
              <a:solidFill>
                <a:srgbClr val="0066FF"/>
              </a:solidFill>
              <a:effectLst>
                <a:outerShdw blurRad="38100" dist="38100" dir="2700000" algn="tl">
                  <a:srgbClr val="000000"/>
                </a:outerShdw>
              </a:effectLst>
              <a:latin typeface="宋体" panose="02010600030101010101" pitchFamily="2" charset="-122"/>
              <a:ea typeface="宋体" panose="02010600030101010101" pitchFamily="2" charset="-122"/>
              <a:cs typeface="+mn-cs"/>
            </a:endParaRPr>
          </a:p>
        </p:txBody>
      </p:sp>
      <p:sp>
        <p:nvSpPr>
          <p:cNvPr id="86023" name="Text Box 7"/>
          <p:cNvSpPr txBox="1">
            <a:spLocks noChangeArrowheads="1"/>
          </p:cNvSpPr>
          <p:nvPr/>
        </p:nvSpPr>
        <p:spPr bwMode="auto">
          <a:xfrm>
            <a:off x="1549400" y="2562225"/>
            <a:ext cx="7343775" cy="1798638"/>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marR="0" algn="just" defTabSz="914400" eaLnBrk="0" hangingPunct="0">
              <a:spcBef>
                <a:spcPct val="25000"/>
              </a:spcBef>
              <a:buClrTx/>
              <a:buSzTx/>
              <a:defRPr/>
            </a:pPr>
            <a:r>
              <a:rPr kumimoji="0" lang="zh-CN" altLang="en-US" sz="2800" b="1" kern="1200" cap="none" spc="0" normalizeH="0" baseline="0" noProof="0">
                <a:solidFill>
                  <a:srgbClr val="0066FF"/>
                </a:solidFill>
                <a:effectLst>
                  <a:outerShdw blurRad="38100" dist="38100" dir="2700000" algn="tl">
                    <a:srgbClr val="000000"/>
                  </a:outerShdw>
                </a:effectLst>
                <a:latin typeface="宋体" panose="02010600030101010101" pitchFamily="2" charset="-122"/>
                <a:ea typeface="宋体" panose="02010600030101010101" pitchFamily="2" charset="-122"/>
                <a:cs typeface="+mn-cs"/>
              </a:rPr>
              <a:t>－同类型软件的用户界面应当有一定程度的相似性。例如</a:t>
            </a:r>
            <a:r>
              <a:rPr kumimoji="0" lang="en-US" sz="2800" b="1" kern="1200" cap="none" spc="0" normalizeH="0" baseline="0" noProof="0">
                <a:solidFill>
                  <a:srgbClr val="0066FF"/>
                </a:solidFill>
                <a:effectLst>
                  <a:outerShdw blurRad="38100" dist="38100" dir="2700000" algn="tl">
                    <a:srgbClr val="000000"/>
                  </a:outerShdw>
                </a:effectLst>
                <a:latin typeface="宋体" panose="02010600030101010101" pitchFamily="2" charset="-122"/>
                <a:ea typeface="宋体" panose="02010600030101010101" pitchFamily="2" charset="-122"/>
                <a:cs typeface="+mn-cs"/>
              </a:rPr>
              <a:t>office</a:t>
            </a:r>
            <a:r>
              <a:rPr kumimoji="0" lang="zh-CN" altLang="en-US" sz="2800" b="1" kern="1200" cap="none" spc="0" normalizeH="0" baseline="0" noProof="0">
                <a:solidFill>
                  <a:srgbClr val="0066FF"/>
                </a:solidFill>
                <a:effectLst>
                  <a:outerShdw blurRad="38100" dist="38100" dir="2700000" algn="tl">
                    <a:srgbClr val="000000"/>
                  </a:outerShdw>
                </a:effectLst>
                <a:latin typeface="宋体" panose="02010600030101010101" pitchFamily="2" charset="-122"/>
                <a:ea typeface="宋体" panose="02010600030101010101" pitchFamily="2" charset="-122"/>
                <a:cs typeface="+mn-cs"/>
              </a:rPr>
              <a:t>家族里的</a:t>
            </a:r>
            <a:r>
              <a:rPr kumimoji="0" lang="en-US" sz="2800" b="1" kern="1200" cap="none" spc="0" normalizeH="0" baseline="0" noProof="0">
                <a:solidFill>
                  <a:srgbClr val="0066FF"/>
                </a:solidFill>
                <a:effectLst>
                  <a:outerShdw blurRad="38100" dist="38100" dir="2700000" algn="tl">
                    <a:srgbClr val="000000"/>
                  </a:outerShdw>
                </a:effectLst>
                <a:latin typeface="宋体" panose="02010600030101010101" pitchFamily="2" charset="-122"/>
                <a:ea typeface="宋体" panose="02010600030101010101" pitchFamily="2" charset="-122"/>
                <a:cs typeface="+mn-cs"/>
              </a:rPr>
              <a:t>Word</a:t>
            </a:r>
            <a:r>
              <a:rPr kumimoji="0" lang="zh-CN" altLang="en-US" sz="2800" b="1" kern="1200" cap="none" spc="0" normalizeH="0" baseline="0" noProof="0">
                <a:solidFill>
                  <a:srgbClr val="0066FF"/>
                </a:solidFill>
                <a:effectLst>
                  <a:outerShdw blurRad="38100" dist="38100" dir="2700000" algn="tl">
                    <a:srgbClr val="000000"/>
                  </a:outerShdw>
                </a:effectLst>
                <a:latin typeface="宋体" panose="02010600030101010101" pitchFamily="2" charset="-122"/>
                <a:ea typeface="宋体" panose="02010600030101010101" pitchFamily="2" charset="-122"/>
                <a:cs typeface="+mn-cs"/>
              </a:rPr>
              <a:t>、</a:t>
            </a:r>
            <a:r>
              <a:rPr kumimoji="0" lang="en-US" sz="2800" b="1" kern="1200" cap="none" spc="0" normalizeH="0" baseline="0" noProof="0">
                <a:solidFill>
                  <a:srgbClr val="0066FF"/>
                </a:solidFill>
                <a:effectLst>
                  <a:outerShdw blurRad="38100" dist="38100" dir="2700000" algn="tl">
                    <a:srgbClr val="000000"/>
                  </a:outerShdw>
                </a:effectLst>
                <a:latin typeface="宋体" panose="02010600030101010101" pitchFamily="2" charset="-122"/>
                <a:ea typeface="宋体" panose="02010600030101010101" pitchFamily="2" charset="-122"/>
                <a:cs typeface="+mn-cs"/>
              </a:rPr>
              <a:t>Excel</a:t>
            </a:r>
            <a:r>
              <a:rPr kumimoji="0" lang="zh-CN" altLang="en-US" sz="2800" b="1" kern="1200" cap="none" spc="0" normalizeH="0" baseline="0" noProof="0">
                <a:solidFill>
                  <a:srgbClr val="0066FF"/>
                </a:solidFill>
                <a:effectLst>
                  <a:outerShdw blurRad="38100" dist="38100" dir="2700000" algn="tl">
                    <a:srgbClr val="000000"/>
                  </a:outerShdw>
                </a:effectLst>
                <a:latin typeface="宋体" panose="02010600030101010101" pitchFamily="2" charset="-122"/>
                <a:ea typeface="宋体" panose="02010600030101010101" pitchFamily="2" charset="-122"/>
                <a:cs typeface="+mn-cs"/>
              </a:rPr>
              <a:t>、</a:t>
            </a:r>
            <a:r>
              <a:rPr kumimoji="0" lang="en-US" sz="2800" b="1" kern="1200" cap="none" spc="0" normalizeH="0" baseline="0" noProof="0">
                <a:solidFill>
                  <a:srgbClr val="0066FF"/>
                </a:solidFill>
                <a:effectLst>
                  <a:outerShdw blurRad="38100" dist="38100" dir="2700000" algn="tl">
                    <a:srgbClr val="000000"/>
                  </a:outerShdw>
                </a:effectLst>
                <a:latin typeface="宋体" panose="02010600030101010101" pitchFamily="2" charset="-122"/>
                <a:ea typeface="宋体" panose="02010600030101010101" pitchFamily="2" charset="-122"/>
                <a:cs typeface="+mn-cs"/>
              </a:rPr>
              <a:t>PowerPoint</a:t>
            </a:r>
            <a:r>
              <a:rPr kumimoji="0" lang="zh-CN" altLang="en-US" sz="2800" b="1" kern="1200" cap="none" spc="0" normalizeH="0" baseline="0" noProof="0">
                <a:solidFill>
                  <a:srgbClr val="0066FF"/>
                </a:solidFill>
                <a:effectLst>
                  <a:outerShdw blurRad="38100" dist="38100" dir="2700000" algn="tl">
                    <a:srgbClr val="000000"/>
                  </a:outerShdw>
                </a:effectLst>
                <a:latin typeface="宋体" panose="02010600030101010101" pitchFamily="2" charset="-122"/>
                <a:ea typeface="宋体" panose="02010600030101010101" pitchFamily="2" charset="-122"/>
                <a:cs typeface="+mn-cs"/>
              </a:rPr>
              <a:t>、</a:t>
            </a:r>
            <a:r>
              <a:rPr kumimoji="0" lang="en-US" sz="2800" b="1" kern="1200" cap="none" spc="0" normalizeH="0" baseline="0" noProof="0">
                <a:solidFill>
                  <a:srgbClr val="0066FF"/>
                </a:solidFill>
                <a:effectLst>
                  <a:outerShdw blurRad="38100" dist="38100" dir="2700000" algn="tl">
                    <a:srgbClr val="000000"/>
                  </a:outerShdw>
                </a:effectLst>
                <a:latin typeface="宋体" panose="02010600030101010101" pitchFamily="2" charset="-122"/>
                <a:ea typeface="宋体" panose="02010600030101010101" pitchFamily="2" charset="-122"/>
                <a:cs typeface="+mn-cs"/>
              </a:rPr>
              <a:t>Outlook</a:t>
            </a:r>
            <a:r>
              <a:rPr kumimoji="0" lang="zh-CN" altLang="en-US" sz="2800" b="1" kern="1200" cap="none" spc="0" normalizeH="0" baseline="0" noProof="0">
                <a:solidFill>
                  <a:srgbClr val="0066FF"/>
                </a:solidFill>
                <a:effectLst>
                  <a:outerShdw blurRad="38100" dist="38100" dir="2700000" algn="tl">
                    <a:srgbClr val="000000"/>
                  </a:outerShdw>
                </a:effectLst>
                <a:latin typeface="宋体" panose="02010600030101010101" pitchFamily="2" charset="-122"/>
                <a:ea typeface="宋体" panose="02010600030101010101" pitchFamily="2" charset="-122"/>
                <a:cs typeface="+mn-cs"/>
              </a:rPr>
              <a:t>等软件所提供的“复制、剪切、粘贴”等功能的操作方式都是相同的</a:t>
            </a:r>
            <a:endParaRPr kumimoji="0" lang="zh-CN" altLang="en-US" sz="2800" b="1" kern="1200" cap="none" spc="0" normalizeH="0" baseline="0" noProof="0">
              <a:solidFill>
                <a:srgbClr val="0066FF"/>
              </a:solidFill>
              <a:effectLst>
                <a:outerShdw blurRad="38100" dist="38100" dir="2700000" algn="tl">
                  <a:srgbClr val="000000"/>
                </a:outerShdw>
              </a:effectLst>
              <a:latin typeface="Arial" panose="020B0604020202020204" pitchFamily="34" charset="0"/>
              <a:ea typeface="宋体" panose="02010600030101010101" pitchFamily="2" charset="-122"/>
              <a:cs typeface="+mn-cs"/>
            </a:endParaRPr>
          </a:p>
        </p:txBody>
      </p:sp>
      <p:sp>
        <p:nvSpPr>
          <p:cNvPr id="86024" name="Text Box 8"/>
          <p:cNvSpPr txBox="1">
            <a:spLocks noChangeArrowheads="1"/>
          </p:cNvSpPr>
          <p:nvPr/>
        </p:nvSpPr>
        <p:spPr bwMode="auto">
          <a:xfrm>
            <a:off x="1549400" y="4505325"/>
            <a:ext cx="7416800" cy="1798638"/>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marR="0" algn="just" defTabSz="914400" eaLnBrk="0" hangingPunct="0">
              <a:spcBef>
                <a:spcPct val="25000"/>
              </a:spcBef>
              <a:buClrTx/>
              <a:buSzTx/>
              <a:defRPr/>
            </a:pPr>
            <a:r>
              <a:rPr kumimoji="0" lang="zh-CN" altLang="en-US" sz="2800" b="1" kern="1200" cap="none" spc="0" normalizeH="0" baseline="0" noProof="0">
                <a:solidFill>
                  <a:srgbClr val="0066FF"/>
                </a:solidFill>
                <a:effectLst>
                  <a:outerShdw blurRad="38100" dist="38100" dir="2700000" algn="tl">
                    <a:srgbClr val="000000"/>
                  </a:outerShdw>
                </a:effectLst>
                <a:latin typeface="宋体" panose="02010600030101010101" pitchFamily="2" charset="-122"/>
                <a:ea typeface="宋体" panose="02010600030101010101" pitchFamily="2" charset="-122"/>
                <a:cs typeface="+mn-cs"/>
              </a:rPr>
              <a:t>－风格一致的最大好处就是能够减少用户的记忆量、减少出错几率，并且迅速积累操作经验。所以熟悉</a:t>
            </a:r>
            <a:r>
              <a:rPr kumimoji="0" lang="en-US" sz="2800" b="1" kern="1200" cap="none" spc="0" normalizeH="0" baseline="0" noProof="0">
                <a:solidFill>
                  <a:srgbClr val="0066FF"/>
                </a:solidFill>
                <a:effectLst>
                  <a:outerShdw blurRad="38100" dist="38100" dir="2700000" algn="tl">
                    <a:srgbClr val="000000"/>
                  </a:outerShdw>
                </a:effectLst>
                <a:latin typeface="宋体" panose="02010600030101010101" pitchFamily="2" charset="-122"/>
                <a:ea typeface="宋体" panose="02010600030101010101" pitchFamily="2" charset="-122"/>
                <a:cs typeface="+mn-cs"/>
              </a:rPr>
              <a:t>word</a:t>
            </a:r>
            <a:r>
              <a:rPr kumimoji="0" lang="zh-CN" altLang="en-US" sz="2800" b="1" kern="1200" cap="none" spc="0" normalizeH="0" baseline="0" noProof="0">
                <a:solidFill>
                  <a:srgbClr val="0066FF"/>
                </a:solidFill>
                <a:effectLst>
                  <a:outerShdw blurRad="38100" dist="38100" dir="2700000" algn="tl">
                    <a:srgbClr val="000000"/>
                  </a:outerShdw>
                </a:effectLst>
                <a:latin typeface="宋体" panose="02010600030101010101" pitchFamily="2" charset="-122"/>
                <a:ea typeface="宋体" panose="02010600030101010101" pitchFamily="2" charset="-122"/>
                <a:cs typeface="+mn-cs"/>
              </a:rPr>
              <a:t>软件的人基本上不用翻阅手册就能使用</a:t>
            </a:r>
            <a:r>
              <a:rPr kumimoji="0" lang="en-US" sz="2800" b="1" kern="1200" cap="none" spc="0" normalizeH="0" baseline="0" noProof="0">
                <a:solidFill>
                  <a:srgbClr val="0066FF"/>
                </a:solidFill>
                <a:effectLst>
                  <a:outerShdw blurRad="38100" dist="38100" dir="2700000" algn="tl">
                    <a:srgbClr val="000000"/>
                  </a:outerShdw>
                </a:effectLst>
                <a:latin typeface="宋体" panose="02010600030101010101" pitchFamily="2" charset="-122"/>
                <a:ea typeface="宋体" panose="02010600030101010101" pitchFamily="2" charset="-122"/>
                <a:cs typeface="+mn-cs"/>
              </a:rPr>
              <a:t>PowerPoint</a:t>
            </a:r>
            <a:r>
              <a:rPr kumimoji="0" lang="zh-CN" altLang="en-US" sz="2800" b="1" kern="1200" cap="none" spc="0" normalizeH="0" baseline="0" noProof="0">
                <a:solidFill>
                  <a:srgbClr val="0066FF"/>
                </a:solidFill>
                <a:effectLst>
                  <a:outerShdw blurRad="38100" dist="38100" dir="2700000" algn="tl">
                    <a:srgbClr val="000000"/>
                  </a:outerShdw>
                </a:effectLst>
                <a:latin typeface="宋体" panose="02010600030101010101" pitchFamily="2" charset="-122"/>
                <a:ea typeface="宋体" panose="02010600030101010101" pitchFamily="2" charset="-122"/>
                <a:cs typeface="+mn-cs"/>
              </a:rPr>
              <a:t>软件，可谓“无师自通”</a:t>
            </a:r>
            <a:endParaRPr kumimoji="0" lang="zh-CN" altLang="en-US" sz="2800" b="1" kern="1200" cap="none" spc="0" normalizeH="0" baseline="0" noProof="0">
              <a:solidFill>
                <a:srgbClr val="0066FF"/>
              </a:solidFill>
              <a:effectLst>
                <a:outerShdw blurRad="38100" dist="38100" dir="2700000" algn="tl">
                  <a:srgbClr val="000000"/>
                </a:outerShdw>
              </a:effectLst>
              <a:latin typeface="Arial" panose="020B0604020202020204" pitchFamily="34" charset="0"/>
              <a:ea typeface="宋体" panose="02010600030101010101" pitchFamily="2"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86018"/>
                                        </p:tgtEl>
                                        <p:attrNameLst>
                                          <p:attrName>style.visibility</p:attrName>
                                        </p:attrNameLst>
                                      </p:cBhvr>
                                      <p:to>
                                        <p:strVal val="visible"/>
                                      </p:to>
                                    </p:set>
                                    <p:animEffect transition="in" filter="blinds(horizontal)">
                                      <p:cBhvr>
                                        <p:cTn id="7" dur="500"/>
                                        <p:tgtEl>
                                          <p:spTgt spid="8601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86022"/>
                                        </p:tgtEl>
                                        <p:attrNameLst>
                                          <p:attrName>style.visibility</p:attrName>
                                        </p:attrNameLst>
                                      </p:cBhvr>
                                      <p:to>
                                        <p:strVal val="visible"/>
                                      </p:to>
                                    </p:set>
                                    <p:animEffect transition="in" filter="blinds(horizontal)">
                                      <p:cBhvr>
                                        <p:cTn id="12" dur="500"/>
                                        <p:tgtEl>
                                          <p:spTgt spid="8602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86023"/>
                                        </p:tgtEl>
                                        <p:attrNameLst>
                                          <p:attrName>style.visibility</p:attrName>
                                        </p:attrNameLst>
                                      </p:cBhvr>
                                      <p:to>
                                        <p:strVal val="visible"/>
                                      </p:to>
                                    </p:set>
                                    <p:animEffect transition="in" filter="blinds(horizontal)">
                                      <p:cBhvr>
                                        <p:cTn id="17" dur="500"/>
                                        <p:tgtEl>
                                          <p:spTgt spid="86023"/>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86024"/>
                                        </p:tgtEl>
                                        <p:attrNameLst>
                                          <p:attrName>style.visibility</p:attrName>
                                        </p:attrNameLst>
                                      </p:cBhvr>
                                      <p:to>
                                        <p:strVal val="visible"/>
                                      </p:to>
                                    </p:set>
                                    <p:animEffect transition="in" filter="blinds(horizontal)">
                                      <p:cBhvr>
                                        <p:cTn id="22" dur="500"/>
                                        <p:tgtEl>
                                          <p:spTgt spid="860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022" grpId="0"/>
      <p:bldP spid="86023" grpId="0"/>
      <p:bldP spid="86024"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8065" name="日期占位符 1"/>
          <p:cNvSpPr>
            <a:spLocks noGrp="1"/>
          </p:cNvSpPr>
          <p:nvPr>
            <p:ph type="dt" sz="half" idx="10"/>
          </p:nvPr>
        </p:nvSpPr>
        <p:spPr>
          <a:ln/>
        </p:spPr>
        <p:txBody>
          <a:bodyPr wrap="none" lIns="92075" tIns="46038" rIns="92075" bIns="46038" anchor="ctr"/>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fld id="{BB962C8B-B14F-4D97-AF65-F5344CB8AC3E}" type="datetime1">
              <a:rPr lang="zh-CN" altLang="en-US" sz="1400" dirty="0">
                <a:solidFill>
                  <a:schemeClr val="hlink"/>
                </a:solidFill>
              </a:rPr>
            </a:fld>
            <a:endParaRPr lang="zh-CN" altLang="en-US" sz="1400" dirty="0">
              <a:solidFill>
                <a:schemeClr val="hlink"/>
              </a:solidFill>
            </a:endParaRPr>
          </a:p>
        </p:txBody>
      </p:sp>
      <p:grpSp>
        <p:nvGrpSpPr>
          <p:cNvPr id="87042" name="Group 2"/>
          <p:cNvGrpSpPr/>
          <p:nvPr/>
        </p:nvGrpSpPr>
        <p:grpSpPr>
          <a:xfrm>
            <a:off x="1414463" y="874713"/>
            <a:ext cx="5875337" cy="512762"/>
            <a:chOff x="0" y="0"/>
            <a:chExt cx="3365" cy="323"/>
          </a:xfrm>
        </p:grpSpPr>
        <p:sp>
          <p:nvSpPr>
            <p:cNvPr id="87043" name="Text Box 3"/>
            <p:cNvSpPr txBox="1">
              <a:spLocks noChangeArrowheads="1"/>
            </p:cNvSpPr>
            <p:nvPr/>
          </p:nvSpPr>
          <p:spPr bwMode="auto">
            <a:xfrm>
              <a:off x="77" y="0"/>
              <a:ext cx="3288" cy="323"/>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marR="0" algn="just" defTabSz="914400" eaLnBrk="0" hangingPunct="0">
                <a:lnSpc>
                  <a:spcPct val="115000"/>
                </a:lnSpc>
                <a:spcBef>
                  <a:spcPct val="25000"/>
                </a:spcBef>
                <a:buClrTx/>
                <a:buSzTx/>
                <a:defRPr/>
              </a:pPr>
              <a:r>
                <a:rPr kumimoji="0" lang="zh-CN" altLang="en-US" sz="2800" b="1" kern="1200" cap="none" spc="0" normalizeH="0" baseline="0" noProof="0">
                  <a:solidFill>
                    <a:srgbClr val="EF8D2B"/>
                  </a:solidFill>
                  <a:effectLst>
                    <a:outerShdw blurRad="38100" dist="38100" dir="2700000" algn="tl">
                      <a:srgbClr val="000000"/>
                    </a:outerShdw>
                  </a:effectLst>
                  <a:latin typeface="Arial" panose="020B0604020202020204" pitchFamily="34" charset="0"/>
                  <a:ea typeface="宋体" panose="02010600030101010101" pitchFamily="2" charset="-122"/>
                  <a:cs typeface="+mn-cs"/>
                </a:rPr>
                <a:t>原则</a:t>
              </a:r>
              <a:r>
                <a:rPr kumimoji="0" lang="en-US" sz="2800" b="1" kern="1200" cap="none" spc="0" normalizeH="0" baseline="0" noProof="0">
                  <a:solidFill>
                    <a:srgbClr val="EF8D2B"/>
                  </a:solidFill>
                  <a:effectLst>
                    <a:outerShdw blurRad="38100" dist="38100" dir="2700000" algn="tl">
                      <a:srgbClr val="000000"/>
                    </a:outerShdw>
                  </a:effectLst>
                  <a:latin typeface="Arial" panose="020B0604020202020204" pitchFamily="34" charset="0"/>
                  <a:ea typeface="宋体" panose="02010600030101010101" pitchFamily="2" charset="-122"/>
                  <a:cs typeface="+mn-cs"/>
                </a:rPr>
                <a:t>4:</a:t>
              </a:r>
              <a:r>
                <a:rPr kumimoji="0" lang="zh-CN" altLang="en-US" sz="2800" b="1" kern="1200" cap="none" spc="0" normalizeH="0" baseline="0" noProof="0">
                  <a:solidFill>
                    <a:srgbClr val="EF8D2B"/>
                  </a:solidFill>
                  <a:effectLst>
                    <a:outerShdw blurRad="38100" dist="38100" dir="2700000" algn="tl">
                      <a:srgbClr val="000000"/>
                    </a:outerShdw>
                  </a:effectLst>
                  <a:latin typeface="Arial" panose="020B0604020202020204" pitchFamily="34" charset="0"/>
                  <a:ea typeface="宋体" panose="02010600030101010101" pitchFamily="2" charset="-122"/>
                  <a:cs typeface="+mn-cs"/>
                </a:rPr>
                <a:t>及时反馈信息</a:t>
              </a:r>
              <a:endParaRPr kumimoji="0" lang="zh-CN" altLang="en-US" sz="2800" b="1" kern="1200" cap="none" spc="0" normalizeH="0" baseline="0" noProof="0">
                <a:solidFill>
                  <a:srgbClr val="EF8D2B"/>
                </a:solidFill>
                <a:effectLst>
                  <a:outerShdw blurRad="38100" dist="38100" dir="2700000" algn="tl">
                    <a:srgbClr val="000000"/>
                  </a:outerShdw>
                </a:effectLst>
                <a:latin typeface="Arial" panose="020B0604020202020204" pitchFamily="34" charset="0"/>
                <a:ea typeface="宋体" panose="02010600030101010101" pitchFamily="2" charset="-122"/>
                <a:cs typeface="+mn-cs"/>
              </a:endParaRPr>
            </a:p>
          </p:txBody>
        </p:sp>
        <p:pic>
          <p:nvPicPr>
            <p:cNvPr id="88068" name="Picture 4"/>
            <p:cNvPicPr>
              <a:picLocks noChangeAspect="1"/>
            </p:cNvPicPr>
            <p:nvPr/>
          </p:nvPicPr>
          <p:blipFill>
            <a:blip r:embed="rId1"/>
            <a:stretch>
              <a:fillRect/>
            </a:stretch>
          </p:blipFill>
          <p:spPr>
            <a:xfrm>
              <a:off x="0" y="141"/>
              <a:ext cx="90" cy="90"/>
            </a:xfrm>
            <a:prstGeom prst="rect">
              <a:avLst/>
            </a:prstGeom>
            <a:noFill/>
            <a:ln w="9525">
              <a:noFill/>
            </a:ln>
          </p:spPr>
        </p:pic>
      </p:grpSp>
      <p:sp>
        <p:nvSpPr>
          <p:cNvPr id="87045" name="Text Box 5"/>
          <p:cNvSpPr txBox="1">
            <a:spLocks noChangeArrowheads="1"/>
          </p:cNvSpPr>
          <p:nvPr/>
        </p:nvSpPr>
        <p:spPr bwMode="auto">
          <a:xfrm>
            <a:off x="1547813" y="188913"/>
            <a:ext cx="5472113"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R="0" algn="ctr" defTabSz="914400" eaLnBrk="0" hangingPunct="0">
              <a:buClrTx/>
              <a:buSzTx/>
              <a:defRPr/>
            </a:pPr>
            <a:r>
              <a:rPr kumimoji="0" lang="zh-CN" altLang="en-US" sz="3200" b="1" kern="1200" cap="none" spc="0" normalizeH="0" baseline="0" noProof="0">
                <a:solidFill>
                  <a:srgbClr val="127254"/>
                </a:solidFill>
                <a:latin typeface="Arial" panose="020B0604020202020204" pitchFamily="34" charset="0"/>
                <a:ea typeface="楷体_GB2312" pitchFamily="1" charset="-122"/>
                <a:cs typeface="+mn-cs"/>
              </a:rPr>
              <a:t>  </a:t>
            </a:r>
            <a:r>
              <a:rPr kumimoji="0" lang="zh-CN" altLang="en-US" sz="3600" b="1" kern="1200" cap="none" spc="0" normalizeH="0" baseline="0" noProof="0">
                <a:solidFill>
                  <a:srgbClr val="49AB39"/>
                </a:solidFill>
                <a:effectLst>
                  <a:outerShdw blurRad="38100" dist="38100" dir="2700000" algn="tl">
                    <a:srgbClr val="000000"/>
                  </a:outerShdw>
                </a:effectLst>
                <a:latin typeface="Arial" panose="020B0604020202020204" pitchFamily="34" charset="0"/>
                <a:ea typeface="楷体_GB2312" pitchFamily="1" charset="-122"/>
                <a:cs typeface="+mn-cs"/>
              </a:rPr>
              <a:t>用户界面设计：基本原则</a:t>
            </a:r>
            <a:endParaRPr kumimoji="0" lang="zh-CN" altLang="en-US" sz="3600" b="1" i="1" u="sng" kern="1200" cap="none" spc="0" normalizeH="0" baseline="0" noProof="0">
              <a:solidFill>
                <a:srgbClr val="49AB39"/>
              </a:solidFill>
              <a:effectLst>
                <a:outerShdw blurRad="38100" dist="38100" dir="2700000" algn="tl">
                  <a:srgbClr val="000000"/>
                </a:outerShdw>
              </a:effectLst>
              <a:latin typeface="Arial" panose="020B0604020202020204" pitchFamily="34" charset="0"/>
              <a:ea typeface="楷体_GB2312" pitchFamily="1" charset="-122"/>
              <a:cs typeface="+mn-cs"/>
            </a:endParaRPr>
          </a:p>
        </p:txBody>
      </p:sp>
      <p:sp>
        <p:nvSpPr>
          <p:cNvPr id="87046" name="Text Box 6"/>
          <p:cNvSpPr txBox="1">
            <a:spLocks noChangeArrowheads="1"/>
          </p:cNvSpPr>
          <p:nvPr/>
        </p:nvSpPr>
        <p:spPr bwMode="auto">
          <a:xfrm>
            <a:off x="1260475" y="1544638"/>
            <a:ext cx="7416800" cy="390525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marR="0" algn="just" defTabSz="914400" eaLnBrk="0" hangingPunct="0">
              <a:lnSpc>
                <a:spcPct val="90000"/>
              </a:lnSpc>
              <a:spcBef>
                <a:spcPct val="25000"/>
              </a:spcBef>
              <a:buClrTx/>
              <a:buSzTx/>
              <a:defRPr/>
            </a:pPr>
            <a:r>
              <a:rPr kumimoji="0" lang="zh-CN" altLang="en-US" sz="2800" b="1" kern="1200" cap="none" spc="0" normalizeH="0" baseline="0" noProof="0" dirty="0">
                <a:solidFill>
                  <a:srgbClr val="0066FF"/>
                </a:solidFill>
                <a:effectLst>
                  <a:outerShdw blurRad="38100" dist="38100" dir="2700000" algn="tl">
                    <a:srgbClr val="000000"/>
                  </a:outerShdw>
                </a:effectLst>
                <a:latin typeface="宋体" panose="02010600030101010101" pitchFamily="2" charset="-122"/>
                <a:ea typeface="宋体" panose="02010600030101010101" pitchFamily="2" charset="-122"/>
                <a:cs typeface="+mn-cs"/>
              </a:rPr>
              <a:t>用户进行某项操作后，如果过了一会儿界面一点反应都没有，用户会感到迷茫和不安，及时反馈信息可以让用户心里有数，例如：</a:t>
            </a:r>
            <a:endParaRPr kumimoji="0" lang="zh-CN" altLang="en-US" sz="2800" b="1" kern="1200" cap="none" spc="0" normalizeH="0" baseline="0" noProof="0" dirty="0">
              <a:solidFill>
                <a:srgbClr val="0066FF"/>
              </a:solidFill>
              <a:effectLst>
                <a:outerShdw blurRad="38100" dist="38100" dir="2700000" algn="tl">
                  <a:srgbClr val="000000"/>
                </a:outerShdw>
              </a:effectLst>
              <a:latin typeface="宋体" panose="02010600030101010101" pitchFamily="2" charset="-122"/>
              <a:ea typeface="宋体" panose="02010600030101010101" pitchFamily="2" charset="-122"/>
              <a:cs typeface="+mn-cs"/>
            </a:endParaRPr>
          </a:p>
          <a:p>
            <a:pPr marR="0" algn="just" defTabSz="914400" eaLnBrk="0" hangingPunct="0">
              <a:lnSpc>
                <a:spcPct val="90000"/>
              </a:lnSpc>
              <a:spcBef>
                <a:spcPct val="25000"/>
              </a:spcBef>
              <a:buClrTx/>
              <a:buSzTx/>
              <a:defRPr/>
            </a:pPr>
            <a:r>
              <a:rPr kumimoji="0" lang="en-US" altLang="zh-CN" sz="2800" b="1" kern="1200" cap="none" spc="0" normalizeH="0" baseline="0" noProof="0" dirty="0">
                <a:solidFill>
                  <a:srgbClr val="0066FF"/>
                </a:solidFill>
                <a:effectLst>
                  <a:outerShdw blurRad="38100" dist="38100" dir="2700000" algn="tl">
                    <a:srgbClr val="000000"/>
                  </a:outerShdw>
                </a:effectLst>
                <a:latin typeface="宋体" panose="02010600030101010101" pitchFamily="2" charset="-122"/>
                <a:ea typeface="宋体" panose="02010600030101010101" pitchFamily="2" charset="-122"/>
                <a:cs typeface="+mn-cs"/>
              </a:rPr>
              <a:t>  </a:t>
            </a:r>
            <a:r>
              <a:rPr kumimoji="0" lang="zh-CN" altLang="en-US" sz="2800" b="1" kern="1200" cap="none" spc="0" normalizeH="0" baseline="0" noProof="0" dirty="0">
                <a:solidFill>
                  <a:srgbClr val="0066FF"/>
                </a:solidFill>
                <a:effectLst>
                  <a:outerShdw blurRad="38100" dist="38100" dir="2700000" algn="tl">
                    <a:srgbClr val="000000"/>
                  </a:outerShdw>
                </a:effectLst>
                <a:latin typeface="宋体" panose="02010600030101010101" pitchFamily="2" charset="-122"/>
                <a:ea typeface="宋体" panose="02010600030101010101" pitchFamily="2" charset="-122"/>
                <a:cs typeface="+mn-cs"/>
              </a:rPr>
              <a:t>  </a:t>
            </a:r>
            <a:r>
              <a:rPr kumimoji="0" lang="zh-CN" altLang="en-US" sz="2800" b="1" kern="1200" cap="none" spc="0" normalizeH="0" baseline="0" noProof="0" dirty="0">
                <a:solidFill>
                  <a:srgbClr val="FF00FF"/>
                </a:solidFill>
                <a:effectLst>
                  <a:outerShdw blurRad="38100" dist="38100" dir="2700000" algn="tl">
                    <a:srgbClr val="000000"/>
                  </a:outerShdw>
                </a:effectLst>
                <a:latin typeface="宋体" panose="02010600030101010101" pitchFamily="2" charset="-122"/>
                <a:ea typeface="宋体" panose="02010600030101010101" pitchFamily="2" charset="-122"/>
                <a:cs typeface="+mn-cs"/>
              </a:rPr>
              <a:t>下载一个文件，界面上应当显示“百分比”等数据来表示下载进度给出提示信息如“正在处理，请等待。。。”</a:t>
            </a:r>
            <a:endParaRPr kumimoji="0" lang="zh-CN" altLang="en-US" sz="2800" b="1" kern="1200" cap="none" spc="0" normalizeH="0" baseline="0" noProof="0" dirty="0">
              <a:solidFill>
                <a:srgbClr val="FF00FF"/>
              </a:solidFill>
              <a:effectLst>
                <a:outerShdw blurRad="38100" dist="38100" dir="2700000" algn="tl">
                  <a:srgbClr val="000000"/>
                </a:outerShdw>
              </a:effectLst>
              <a:latin typeface="宋体" panose="02010600030101010101" pitchFamily="2" charset="-122"/>
              <a:ea typeface="宋体" panose="02010600030101010101" pitchFamily="2" charset="-122"/>
              <a:cs typeface="+mn-cs"/>
            </a:endParaRPr>
          </a:p>
          <a:p>
            <a:pPr marR="0" algn="just" defTabSz="914400" eaLnBrk="0" hangingPunct="0">
              <a:lnSpc>
                <a:spcPct val="90000"/>
              </a:lnSpc>
              <a:spcBef>
                <a:spcPct val="25000"/>
              </a:spcBef>
              <a:buClrTx/>
              <a:buSzTx/>
              <a:defRPr/>
            </a:pPr>
            <a:r>
              <a:rPr kumimoji="0" lang="zh-CN" altLang="en-US" sz="2800" b="1" kern="1200" cap="none" spc="0" normalizeH="0" baseline="0" noProof="0" dirty="0">
                <a:solidFill>
                  <a:srgbClr val="FF00FF"/>
                </a:solidFill>
                <a:effectLst>
                  <a:outerShdw blurRad="38100" dist="38100" dir="2700000" algn="tl">
                    <a:srgbClr val="000000"/>
                  </a:outerShdw>
                </a:effectLst>
                <a:latin typeface="宋体" panose="02010600030101010101" pitchFamily="2" charset="-122"/>
                <a:ea typeface="宋体" panose="02010600030101010101" pitchFamily="2" charset="-122"/>
                <a:cs typeface="+mn-cs"/>
              </a:rPr>
              <a:t>    提供一些动画让用户明白软件正在干活，没有死机</a:t>
            </a:r>
            <a:endParaRPr kumimoji="0" lang="zh-CN" altLang="en-US" sz="2800" b="1" kern="1200" cap="none" spc="0" normalizeH="0" baseline="0" noProof="0" dirty="0">
              <a:solidFill>
                <a:srgbClr val="FF00FF"/>
              </a:solidFill>
              <a:effectLst>
                <a:outerShdw blurRad="38100" dist="38100" dir="2700000" algn="tl">
                  <a:srgbClr val="000000"/>
                </a:outerShdw>
              </a:effectLst>
              <a:latin typeface="Arial" panose="020B0604020202020204" pitchFamily="34" charset="0"/>
              <a:ea typeface="宋体" panose="02010600030101010101" pitchFamily="2" charset="-122"/>
              <a:cs typeface="+mn-cs"/>
            </a:endParaRPr>
          </a:p>
          <a:p>
            <a:pPr marR="0" algn="just" defTabSz="914400" eaLnBrk="0" hangingPunct="0">
              <a:lnSpc>
                <a:spcPct val="90000"/>
              </a:lnSpc>
              <a:spcBef>
                <a:spcPct val="25000"/>
              </a:spcBef>
              <a:buClrTx/>
              <a:buSzTx/>
              <a:defRPr/>
            </a:pPr>
            <a:endParaRPr kumimoji="0" lang="zh-CN" altLang="en-US" sz="2800" b="1" kern="1200" cap="none" spc="0" normalizeH="0" baseline="0" noProof="0" dirty="0">
              <a:solidFill>
                <a:srgbClr val="0066FF"/>
              </a:solidFill>
              <a:effectLst>
                <a:outerShdw blurRad="38100" dist="38100" dir="2700000" algn="tl">
                  <a:srgbClr val="000000"/>
                </a:outerShdw>
              </a:effectLst>
              <a:latin typeface="宋体" panose="02010600030101010101" pitchFamily="2" charset="-122"/>
              <a:ea typeface="宋体" panose="02010600030101010101" pitchFamily="2" charset="-122"/>
              <a:cs typeface="+mn-cs"/>
            </a:endParaRPr>
          </a:p>
        </p:txBody>
      </p:sp>
      <p:pic>
        <p:nvPicPr>
          <p:cNvPr id="88071" name="Picture 8"/>
          <p:cNvPicPr>
            <a:picLocks noChangeAspect="1"/>
          </p:cNvPicPr>
          <p:nvPr/>
        </p:nvPicPr>
        <p:blipFill>
          <a:blip r:embed="rId2"/>
          <a:stretch>
            <a:fillRect/>
          </a:stretch>
        </p:blipFill>
        <p:spPr>
          <a:xfrm>
            <a:off x="4068763" y="4724400"/>
            <a:ext cx="2447925" cy="1746250"/>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87042"/>
                                        </p:tgtEl>
                                        <p:attrNameLst>
                                          <p:attrName>style.visibility</p:attrName>
                                        </p:attrNameLst>
                                      </p:cBhvr>
                                      <p:to>
                                        <p:strVal val="visible"/>
                                      </p:to>
                                    </p:set>
                                    <p:animEffect transition="in" filter="blinds(horizontal)">
                                      <p:cBhvr>
                                        <p:cTn id="7" dur="500"/>
                                        <p:tgtEl>
                                          <p:spTgt spid="870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9089" name="日期占位符 1"/>
          <p:cNvSpPr>
            <a:spLocks noGrp="1"/>
          </p:cNvSpPr>
          <p:nvPr>
            <p:ph type="dt" sz="half" idx="10"/>
          </p:nvPr>
        </p:nvSpPr>
        <p:spPr>
          <a:ln/>
        </p:spPr>
        <p:txBody>
          <a:bodyPr wrap="none" lIns="92075" tIns="46038" rIns="92075" bIns="46038" anchor="ctr"/>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fld id="{BB962C8B-B14F-4D97-AF65-F5344CB8AC3E}" type="datetime1">
              <a:rPr lang="zh-CN" altLang="en-US" sz="1400" dirty="0">
                <a:solidFill>
                  <a:schemeClr val="hlink"/>
                </a:solidFill>
              </a:rPr>
            </a:fld>
            <a:endParaRPr lang="zh-CN" altLang="en-US" sz="1400" dirty="0">
              <a:solidFill>
                <a:schemeClr val="hlink"/>
              </a:solidFill>
            </a:endParaRPr>
          </a:p>
        </p:txBody>
      </p:sp>
      <p:grpSp>
        <p:nvGrpSpPr>
          <p:cNvPr id="88066" name="Group 2"/>
          <p:cNvGrpSpPr/>
          <p:nvPr/>
        </p:nvGrpSpPr>
        <p:grpSpPr>
          <a:xfrm>
            <a:off x="684213" y="981075"/>
            <a:ext cx="6696075" cy="512763"/>
            <a:chOff x="0" y="0"/>
            <a:chExt cx="3365" cy="323"/>
          </a:xfrm>
        </p:grpSpPr>
        <p:sp>
          <p:nvSpPr>
            <p:cNvPr id="88067" name="Text Box 3"/>
            <p:cNvSpPr txBox="1">
              <a:spLocks noChangeArrowheads="1"/>
            </p:cNvSpPr>
            <p:nvPr/>
          </p:nvSpPr>
          <p:spPr bwMode="auto">
            <a:xfrm>
              <a:off x="77" y="0"/>
              <a:ext cx="3288" cy="323"/>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marR="0" algn="just" defTabSz="914400" eaLnBrk="0" hangingPunct="0">
                <a:lnSpc>
                  <a:spcPct val="115000"/>
                </a:lnSpc>
                <a:spcBef>
                  <a:spcPct val="25000"/>
                </a:spcBef>
                <a:buClrTx/>
                <a:buSzTx/>
                <a:defRPr/>
              </a:pPr>
              <a:r>
                <a:rPr kumimoji="0" lang="zh-CN" altLang="en-US" sz="2800" b="1" kern="1200" cap="none" spc="0" normalizeH="0" baseline="0" noProof="0">
                  <a:solidFill>
                    <a:srgbClr val="EF8D2B"/>
                  </a:solidFill>
                  <a:effectLst>
                    <a:outerShdw blurRad="38100" dist="38100" dir="2700000" algn="tl">
                      <a:srgbClr val="000000"/>
                    </a:outerShdw>
                  </a:effectLst>
                  <a:latin typeface="Arial" panose="020B0604020202020204" pitchFamily="34" charset="0"/>
                  <a:ea typeface="宋体" panose="02010600030101010101" pitchFamily="2" charset="-122"/>
                  <a:cs typeface="+mn-cs"/>
                </a:rPr>
                <a:t>原则</a:t>
              </a:r>
              <a:r>
                <a:rPr kumimoji="0" lang="en-US" sz="2800" b="1" kern="1200" cap="none" spc="0" normalizeH="0" baseline="0" noProof="0">
                  <a:solidFill>
                    <a:srgbClr val="EF8D2B"/>
                  </a:solidFill>
                  <a:effectLst>
                    <a:outerShdw blurRad="38100" dist="38100" dir="2700000" algn="tl">
                      <a:srgbClr val="000000"/>
                    </a:outerShdw>
                  </a:effectLst>
                  <a:latin typeface="Arial" panose="020B0604020202020204" pitchFamily="34" charset="0"/>
                  <a:ea typeface="宋体" panose="02010600030101010101" pitchFamily="2" charset="-122"/>
                  <a:cs typeface="+mn-cs"/>
                </a:rPr>
                <a:t>5:</a:t>
              </a:r>
              <a:r>
                <a:rPr kumimoji="0" lang="zh-CN" altLang="en-US" sz="2800" b="1" kern="1200" cap="none" spc="0" normalizeH="0" baseline="0" noProof="0">
                  <a:solidFill>
                    <a:srgbClr val="EF8D2B"/>
                  </a:solidFill>
                  <a:effectLst>
                    <a:outerShdw blurRad="38100" dist="38100" dir="2700000" algn="tl">
                      <a:srgbClr val="000000"/>
                    </a:outerShdw>
                  </a:effectLst>
                  <a:latin typeface="Arial" panose="020B0604020202020204" pitchFamily="34" charset="0"/>
                  <a:ea typeface="宋体" panose="02010600030101010101" pitchFamily="2" charset="-122"/>
                  <a:cs typeface="+mn-cs"/>
                </a:rPr>
                <a:t>出错处理</a:t>
              </a:r>
              <a:endParaRPr kumimoji="0" lang="zh-CN" altLang="en-US" sz="2800" b="1" kern="1200" cap="none" spc="0" normalizeH="0" baseline="0" noProof="0">
                <a:solidFill>
                  <a:srgbClr val="EF8D2B"/>
                </a:solidFill>
                <a:effectLst>
                  <a:outerShdw blurRad="38100" dist="38100" dir="2700000" algn="tl">
                    <a:srgbClr val="000000"/>
                  </a:outerShdw>
                </a:effectLst>
                <a:latin typeface="Arial" panose="020B0604020202020204" pitchFamily="34" charset="0"/>
                <a:ea typeface="宋体" panose="02010600030101010101" pitchFamily="2" charset="-122"/>
                <a:cs typeface="+mn-cs"/>
              </a:endParaRPr>
            </a:p>
          </p:txBody>
        </p:sp>
        <p:pic>
          <p:nvPicPr>
            <p:cNvPr id="89092" name="Picture 4"/>
            <p:cNvPicPr>
              <a:picLocks noChangeAspect="1"/>
            </p:cNvPicPr>
            <p:nvPr/>
          </p:nvPicPr>
          <p:blipFill>
            <a:blip r:embed="rId1"/>
            <a:stretch>
              <a:fillRect/>
            </a:stretch>
          </p:blipFill>
          <p:spPr>
            <a:xfrm>
              <a:off x="0" y="141"/>
              <a:ext cx="90" cy="90"/>
            </a:xfrm>
            <a:prstGeom prst="rect">
              <a:avLst/>
            </a:prstGeom>
            <a:noFill/>
            <a:ln w="9525">
              <a:noFill/>
            </a:ln>
          </p:spPr>
        </p:pic>
      </p:grpSp>
      <p:sp>
        <p:nvSpPr>
          <p:cNvPr id="88069" name="Text Box 5"/>
          <p:cNvSpPr txBox="1">
            <a:spLocks noChangeArrowheads="1"/>
          </p:cNvSpPr>
          <p:nvPr/>
        </p:nvSpPr>
        <p:spPr bwMode="auto">
          <a:xfrm>
            <a:off x="1836738" y="117475"/>
            <a:ext cx="5472113"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R="0" algn="ctr" defTabSz="914400" eaLnBrk="0" hangingPunct="0">
              <a:buClrTx/>
              <a:buSzTx/>
              <a:defRPr/>
            </a:pPr>
            <a:r>
              <a:rPr kumimoji="0" lang="zh-CN" altLang="en-US" sz="3200" b="1" kern="1200" cap="none" spc="0" normalizeH="0" baseline="0" noProof="0">
                <a:solidFill>
                  <a:srgbClr val="127254"/>
                </a:solidFill>
                <a:latin typeface="Arial" panose="020B0604020202020204" pitchFamily="34" charset="0"/>
                <a:ea typeface="楷体_GB2312" pitchFamily="1" charset="-122"/>
                <a:cs typeface="+mn-cs"/>
              </a:rPr>
              <a:t>  </a:t>
            </a:r>
            <a:r>
              <a:rPr kumimoji="0" lang="zh-CN" altLang="en-US" sz="3600" b="1" kern="1200" cap="none" spc="0" normalizeH="0" baseline="0" noProof="0">
                <a:solidFill>
                  <a:srgbClr val="49AB39"/>
                </a:solidFill>
                <a:effectLst>
                  <a:outerShdw blurRad="38100" dist="38100" dir="2700000" algn="tl">
                    <a:srgbClr val="000000"/>
                  </a:outerShdw>
                </a:effectLst>
                <a:latin typeface="Arial" panose="020B0604020202020204" pitchFamily="34" charset="0"/>
                <a:ea typeface="楷体_GB2312" pitchFamily="1" charset="-122"/>
                <a:cs typeface="+mn-cs"/>
              </a:rPr>
              <a:t>用户界面设计：基本原则</a:t>
            </a:r>
            <a:endParaRPr kumimoji="0" lang="zh-CN" altLang="en-US" sz="3600" b="1" i="1" u="sng" kern="1200" cap="none" spc="0" normalizeH="0" baseline="0" noProof="0">
              <a:solidFill>
                <a:srgbClr val="49AB39"/>
              </a:solidFill>
              <a:effectLst>
                <a:outerShdw blurRad="38100" dist="38100" dir="2700000" algn="tl">
                  <a:srgbClr val="000000"/>
                </a:outerShdw>
              </a:effectLst>
              <a:latin typeface="Arial" panose="020B0604020202020204" pitchFamily="34" charset="0"/>
              <a:ea typeface="楷体_GB2312" pitchFamily="1" charset="-122"/>
              <a:cs typeface="+mn-cs"/>
            </a:endParaRPr>
          </a:p>
        </p:txBody>
      </p:sp>
      <p:sp>
        <p:nvSpPr>
          <p:cNvPr id="88070" name="Text Box 6"/>
          <p:cNvSpPr txBox="1">
            <a:spLocks noChangeArrowheads="1"/>
          </p:cNvSpPr>
          <p:nvPr/>
        </p:nvSpPr>
        <p:spPr bwMode="auto">
          <a:xfrm>
            <a:off x="684213" y="1701800"/>
            <a:ext cx="7319963" cy="137160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marR="0" algn="just" defTabSz="914400" eaLnBrk="0" hangingPunct="0">
              <a:spcBef>
                <a:spcPct val="25000"/>
              </a:spcBef>
              <a:buClrTx/>
              <a:buSzTx/>
              <a:defRPr/>
            </a:pPr>
            <a:r>
              <a:rPr kumimoji="0" lang="zh-CN" altLang="en-US" sz="2800" b="1" kern="1200" cap="none" spc="0" normalizeH="0" baseline="0" noProof="0">
                <a:solidFill>
                  <a:srgbClr val="0066FF"/>
                </a:solidFill>
                <a:effectLst>
                  <a:outerShdw blurRad="38100" dist="38100" dir="2700000" algn="tl">
                    <a:srgbClr val="000000"/>
                  </a:outerShdw>
                </a:effectLst>
                <a:latin typeface="宋体" panose="02010600030101010101" pitchFamily="2" charset="-122"/>
                <a:ea typeface="宋体" panose="02010600030101010101" pitchFamily="2" charset="-122"/>
                <a:cs typeface="+mn-cs"/>
              </a:rPr>
              <a:t>  用户难免会出现一些操作错误。在设计界面时必须考虑出错处理，让用户不必为避免犯错误而提心吊胆、小心翼翼，比如：</a:t>
            </a:r>
            <a:endParaRPr kumimoji="0" lang="zh-CN" altLang="en-US" sz="2800" b="1" kern="1200" cap="none" spc="0" normalizeH="0" baseline="0" noProof="0">
              <a:solidFill>
                <a:srgbClr val="0066FF"/>
              </a:solidFill>
              <a:effectLst>
                <a:outerShdw blurRad="38100" dist="38100" dir="2700000" algn="tl">
                  <a:srgbClr val="000000"/>
                </a:outerShdw>
              </a:effectLst>
              <a:latin typeface="宋体" panose="02010600030101010101" pitchFamily="2" charset="-122"/>
              <a:ea typeface="宋体" panose="02010600030101010101" pitchFamily="2" charset="-122"/>
              <a:cs typeface="+mn-cs"/>
            </a:endParaRPr>
          </a:p>
        </p:txBody>
      </p:sp>
      <p:sp>
        <p:nvSpPr>
          <p:cNvPr id="89095" name="Rectangle 7"/>
          <p:cNvSpPr/>
          <p:nvPr/>
        </p:nvSpPr>
        <p:spPr>
          <a:xfrm>
            <a:off x="900113" y="1917700"/>
            <a:ext cx="90487" cy="88900"/>
          </a:xfrm>
          <a:prstGeom prst="rect">
            <a:avLst/>
          </a:prstGeom>
          <a:gradFill rotWithShape="0">
            <a:gsLst>
              <a:gs pos="0">
                <a:srgbClr val="764700"/>
              </a:gs>
              <a:gs pos="100000">
                <a:srgbClr val="FF9900"/>
              </a:gs>
            </a:gsLst>
            <a:lin ang="0" scaled="1"/>
            <a:tileRect/>
          </a:gradFill>
          <a:ln w="9525" cap="flat" cmpd="sng">
            <a:solidFill>
              <a:schemeClr val="tx1"/>
            </a:solidFill>
            <a:prstDash val="solid"/>
            <a:miter/>
            <a:headEnd type="none" w="med" len="med"/>
            <a:tailEnd type="none" w="med" len="med"/>
          </a:ln>
        </p:spPr>
        <p:txBody>
          <a:bodyPr wrap="none" anchor="ctr"/>
          <a:p>
            <a:pPr eaLnBrk="0" hangingPunct="0"/>
            <a:endParaRPr lang="zh-CN" altLang="en-US" dirty="0">
              <a:latin typeface="Arial" panose="020B0604020202020204" pitchFamily="34" charset="0"/>
              <a:ea typeface="宋体" panose="02010600030101010101" pitchFamily="2" charset="-122"/>
            </a:endParaRPr>
          </a:p>
        </p:txBody>
      </p:sp>
      <p:sp>
        <p:nvSpPr>
          <p:cNvPr id="88072" name="Text Box 8"/>
          <p:cNvSpPr txBox="1">
            <a:spLocks noChangeArrowheads="1"/>
          </p:cNvSpPr>
          <p:nvPr/>
        </p:nvSpPr>
        <p:spPr bwMode="auto">
          <a:xfrm>
            <a:off x="804863" y="3265488"/>
            <a:ext cx="8064500" cy="2751138"/>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spAutoFit/>
          </a:bodyPr>
          <a:lstStyle/>
          <a:p>
            <a:pPr marR="0" algn="just" defTabSz="914400" eaLnBrk="0" hangingPunct="0">
              <a:spcBef>
                <a:spcPct val="25000"/>
              </a:spcBef>
              <a:buClrTx/>
              <a:buSzTx/>
              <a:defRPr/>
            </a:pPr>
            <a:r>
              <a:rPr kumimoji="0" lang="en-US" sz="2800" b="1" kern="1200" cap="none" spc="0" normalizeH="0" baseline="0" noProof="0" dirty="0">
                <a:solidFill>
                  <a:srgbClr val="0066FF"/>
                </a:solidFill>
                <a:effectLst>
                  <a:outerShdw blurRad="38100" dist="38100" dir="2700000" algn="tl">
                    <a:srgbClr val="000000"/>
                  </a:outerShdw>
                </a:effectLst>
                <a:latin typeface="宋体" panose="02010600030101010101" pitchFamily="2" charset="-122"/>
                <a:ea typeface="宋体" panose="02010600030101010101" pitchFamily="2" charset="-122"/>
                <a:cs typeface="+mn-cs"/>
              </a:rPr>
              <a:t>  </a:t>
            </a:r>
            <a:r>
              <a:rPr kumimoji="0" lang="zh-CN" altLang="en-US" sz="2800" b="1" kern="1200" cap="none" spc="0" normalizeH="0" baseline="0" noProof="0" dirty="0">
                <a:solidFill>
                  <a:srgbClr val="FF00FF"/>
                </a:solidFill>
                <a:effectLst>
                  <a:outerShdw blurRad="38100" dist="38100" dir="2700000" algn="tl">
                    <a:srgbClr val="000000"/>
                  </a:outerShdw>
                </a:effectLst>
                <a:latin typeface="宋体" panose="02010600030101010101" pitchFamily="2" charset="-122"/>
                <a:ea typeface="宋体" panose="02010600030101010101" pitchFamily="2" charset="-122"/>
                <a:cs typeface="+mn-cs"/>
              </a:rPr>
              <a:t>对输入数据的合法性进行校验</a:t>
            </a:r>
            <a:endParaRPr kumimoji="0" lang="zh-CN" altLang="en-US" sz="2800" b="1" kern="1200" cap="none" spc="0" normalizeH="0" baseline="0" noProof="0" dirty="0">
              <a:solidFill>
                <a:srgbClr val="FF00FF"/>
              </a:solidFill>
              <a:effectLst>
                <a:outerShdw blurRad="38100" dist="38100" dir="2700000" algn="tl">
                  <a:srgbClr val="000000"/>
                </a:outerShdw>
              </a:effectLst>
              <a:latin typeface="宋体" panose="02010600030101010101" pitchFamily="2" charset="-122"/>
              <a:ea typeface="宋体" panose="02010600030101010101" pitchFamily="2" charset="-122"/>
              <a:cs typeface="+mn-cs"/>
            </a:endParaRPr>
          </a:p>
          <a:p>
            <a:pPr marR="0" algn="just" defTabSz="914400" eaLnBrk="0" hangingPunct="0">
              <a:spcBef>
                <a:spcPct val="15000"/>
              </a:spcBef>
              <a:buClrTx/>
              <a:buSzTx/>
              <a:defRPr/>
            </a:pPr>
            <a:r>
              <a:rPr kumimoji="0" lang="zh-CN" altLang="en-US" sz="2800" b="1" kern="1200" cap="none" spc="0" normalizeH="0" baseline="0" noProof="0" dirty="0">
                <a:solidFill>
                  <a:srgbClr val="FF00FF"/>
                </a:solidFill>
                <a:effectLst>
                  <a:outerShdw blurRad="38100" dist="38100" dir="2700000" algn="tl">
                    <a:srgbClr val="000000"/>
                  </a:outerShdw>
                </a:effectLst>
                <a:latin typeface="宋体" panose="02010600030101010101" pitchFamily="2" charset="-122"/>
                <a:ea typeface="宋体" panose="02010600030101010101" pitchFamily="2" charset="-122"/>
                <a:cs typeface="+mn-cs"/>
              </a:rPr>
              <a:t>  在某些情况下不应该使用的按钮，将其“失效”</a:t>
            </a:r>
            <a:r>
              <a:rPr kumimoji="0" lang="en-US" sz="2800" b="1" kern="1200" cap="none" spc="0" normalizeH="0" baseline="0" noProof="0" dirty="0">
                <a:solidFill>
                  <a:srgbClr val="FF00FF"/>
                </a:solidFill>
                <a:effectLst>
                  <a:outerShdw blurRad="38100" dist="38100" dir="2700000" algn="tl">
                    <a:srgbClr val="000000"/>
                  </a:outerShdw>
                </a:effectLst>
                <a:latin typeface="宋体" panose="02010600030101010101" pitchFamily="2" charset="-122"/>
                <a:ea typeface="宋体" panose="02010600030101010101" pitchFamily="2" charset="-122"/>
                <a:cs typeface="+mn-cs"/>
              </a:rPr>
              <a:t>(</a:t>
            </a:r>
            <a:r>
              <a:rPr kumimoji="0" lang="zh-CN" altLang="en-US" sz="2800" b="1" kern="1200" cap="none" spc="0" normalizeH="0" baseline="0" noProof="0" dirty="0">
                <a:solidFill>
                  <a:srgbClr val="FF00FF"/>
                </a:solidFill>
                <a:effectLst>
                  <a:outerShdw blurRad="38100" dist="38100" dir="2700000" algn="tl">
                    <a:srgbClr val="000000"/>
                  </a:outerShdw>
                </a:effectLst>
                <a:latin typeface="宋体" panose="02010600030101010101" pitchFamily="2" charset="-122"/>
                <a:ea typeface="宋体" panose="02010600030101010101" pitchFamily="2" charset="-122"/>
                <a:cs typeface="+mn-cs"/>
              </a:rPr>
              <a:t>如变成灰色</a:t>
            </a:r>
            <a:r>
              <a:rPr kumimoji="0" lang="en-US" sz="2800" b="1" kern="1200" cap="none" spc="0" normalizeH="0" baseline="0" noProof="0" dirty="0">
                <a:solidFill>
                  <a:srgbClr val="FF00FF"/>
                </a:solidFill>
                <a:effectLst>
                  <a:outerShdw blurRad="38100" dist="38100" dir="2700000" algn="tl">
                    <a:srgbClr val="000000"/>
                  </a:outerShdw>
                </a:effectLst>
                <a:latin typeface="宋体" panose="02010600030101010101" pitchFamily="2" charset="-122"/>
                <a:ea typeface="宋体" panose="02010600030101010101" pitchFamily="2" charset="-122"/>
                <a:cs typeface="+mn-cs"/>
              </a:rPr>
              <a:t>)</a:t>
            </a:r>
            <a:r>
              <a:rPr kumimoji="0" lang="zh-CN" altLang="en-US" sz="2800" b="1" kern="1200" cap="none" spc="0" normalizeH="0" baseline="0" noProof="0" dirty="0">
                <a:solidFill>
                  <a:srgbClr val="FF00FF"/>
                </a:solidFill>
                <a:effectLst>
                  <a:outerShdw blurRad="38100" dist="38100" dir="2700000" algn="tl">
                    <a:srgbClr val="000000"/>
                  </a:outerShdw>
                </a:effectLst>
                <a:latin typeface="宋体" panose="02010600030101010101" pitchFamily="2" charset="-122"/>
                <a:ea typeface="宋体" panose="02010600030101010101" pitchFamily="2" charset="-122"/>
                <a:cs typeface="+mn-cs"/>
              </a:rPr>
              <a:t>可以有效防止该功能被错误地使用</a:t>
            </a:r>
            <a:endParaRPr kumimoji="0" lang="zh-CN" altLang="en-US" sz="2800" b="1" kern="1200" cap="none" spc="0" normalizeH="0" baseline="0" noProof="0" dirty="0">
              <a:solidFill>
                <a:srgbClr val="FF00FF"/>
              </a:solidFill>
              <a:effectLst>
                <a:outerShdw blurRad="38100" dist="38100" dir="2700000" algn="tl">
                  <a:srgbClr val="000000"/>
                </a:outerShdw>
              </a:effectLst>
              <a:latin typeface="宋体" panose="02010600030101010101" pitchFamily="2" charset="-122"/>
              <a:ea typeface="宋体" panose="02010600030101010101" pitchFamily="2" charset="-122"/>
              <a:cs typeface="+mn-cs"/>
            </a:endParaRPr>
          </a:p>
          <a:p>
            <a:pPr marR="0" algn="just" defTabSz="914400" eaLnBrk="0" hangingPunct="0">
              <a:spcBef>
                <a:spcPct val="15000"/>
              </a:spcBef>
              <a:buClrTx/>
              <a:buSzTx/>
              <a:defRPr/>
            </a:pPr>
            <a:r>
              <a:rPr kumimoji="0" lang="zh-CN" altLang="en-US" sz="2800" b="1" kern="1200" cap="none" spc="0" normalizeH="0" baseline="0" noProof="0" dirty="0">
                <a:solidFill>
                  <a:srgbClr val="FF00FF"/>
                </a:solidFill>
                <a:effectLst>
                  <a:outerShdw blurRad="38100" dist="38100" dir="2700000" algn="tl">
                    <a:srgbClr val="000000"/>
                  </a:outerShdw>
                </a:effectLst>
                <a:latin typeface="宋体" panose="02010600030101010101" pitchFamily="2" charset="-122"/>
                <a:ea typeface="宋体" panose="02010600030101010101" pitchFamily="2" charset="-122"/>
                <a:cs typeface="+mn-cs"/>
              </a:rPr>
              <a:t>  提供</a:t>
            </a:r>
            <a:r>
              <a:rPr kumimoji="0" lang="en-US" sz="2800" b="1" kern="1200" cap="none" spc="0" normalizeH="0" baseline="0" noProof="0" dirty="0">
                <a:solidFill>
                  <a:srgbClr val="FF00FF"/>
                </a:solidFill>
                <a:effectLst>
                  <a:outerShdw blurRad="38100" dist="38100" dir="2700000" algn="tl">
                    <a:srgbClr val="000000"/>
                  </a:outerShdw>
                </a:effectLst>
                <a:latin typeface="宋体" panose="02010600030101010101" pitchFamily="2" charset="-122"/>
                <a:ea typeface="宋体" panose="02010600030101010101" pitchFamily="2" charset="-122"/>
                <a:cs typeface="+mn-cs"/>
              </a:rPr>
              <a:t>Undo/Redo</a:t>
            </a:r>
            <a:r>
              <a:rPr kumimoji="0" lang="zh-CN" altLang="en-US" sz="2800" b="1" kern="1200" cap="none" spc="0" normalizeH="0" baseline="0" noProof="0" dirty="0">
                <a:solidFill>
                  <a:srgbClr val="FF00FF"/>
                </a:solidFill>
                <a:effectLst>
                  <a:outerShdw blurRad="38100" dist="38100" dir="2700000" algn="tl">
                    <a:srgbClr val="000000"/>
                  </a:outerShdw>
                </a:effectLst>
                <a:latin typeface="宋体" panose="02010600030101010101" pitchFamily="2" charset="-122"/>
                <a:ea typeface="宋体" panose="02010600030101010101" pitchFamily="2" charset="-122"/>
                <a:cs typeface="+mn-cs"/>
              </a:rPr>
              <a:t>功能</a:t>
            </a:r>
            <a:endParaRPr kumimoji="0" lang="zh-CN" altLang="en-US" sz="2800" b="1" kern="1200" cap="none" spc="0" normalizeH="0" baseline="0" noProof="0" dirty="0">
              <a:solidFill>
                <a:srgbClr val="FF00FF"/>
              </a:solidFill>
              <a:effectLst>
                <a:outerShdw blurRad="38100" dist="38100" dir="2700000" algn="tl">
                  <a:srgbClr val="000000"/>
                </a:outerShdw>
              </a:effectLst>
              <a:latin typeface="宋体" panose="02010600030101010101" pitchFamily="2" charset="-122"/>
              <a:ea typeface="宋体" panose="02010600030101010101" pitchFamily="2" charset="-122"/>
              <a:cs typeface="+mn-cs"/>
            </a:endParaRPr>
          </a:p>
          <a:p>
            <a:pPr marR="0" algn="just" defTabSz="914400" eaLnBrk="0" hangingPunct="0">
              <a:spcBef>
                <a:spcPct val="15000"/>
              </a:spcBef>
              <a:buClrTx/>
              <a:buSzTx/>
              <a:defRPr/>
            </a:pPr>
            <a:r>
              <a:rPr kumimoji="0" lang="zh-CN" altLang="en-US" sz="2800" b="1" kern="1200" cap="none" spc="0" normalizeH="0" baseline="0" noProof="0" dirty="0">
                <a:solidFill>
                  <a:srgbClr val="FF00FF"/>
                </a:solidFill>
                <a:effectLst>
                  <a:outerShdw blurRad="38100" dist="38100" dir="2700000" algn="tl">
                    <a:srgbClr val="000000"/>
                  </a:outerShdw>
                </a:effectLst>
                <a:latin typeface="宋体" panose="02010600030101010101" pitchFamily="2" charset="-122"/>
                <a:ea typeface="宋体" panose="02010600030101010101" pitchFamily="2" charset="-122"/>
                <a:cs typeface="+mn-cs"/>
              </a:rPr>
              <a:t>  执行破坏性操作之前，应当获得用户的确认</a:t>
            </a:r>
            <a:endParaRPr kumimoji="0" lang="zh-CN" altLang="en-US" sz="2800" b="1" kern="1200" cap="none" spc="0" normalizeH="0" baseline="0" noProof="0" dirty="0">
              <a:solidFill>
                <a:srgbClr val="FF00FF"/>
              </a:solidFill>
              <a:effectLst>
                <a:outerShdw blurRad="38100" dist="38100" dir="2700000" algn="tl">
                  <a:srgbClr val="000000"/>
                </a:outerShdw>
              </a:effectLst>
              <a:latin typeface="Arial" panose="020B0604020202020204" pitchFamily="34" charset="0"/>
              <a:ea typeface="宋体" panose="02010600030101010101" pitchFamily="2" charset="-122"/>
              <a:cs typeface="+mn-cs"/>
            </a:endParaRPr>
          </a:p>
        </p:txBody>
      </p:sp>
      <p:sp>
        <p:nvSpPr>
          <p:cNvPr id="89097" name="Rectangle 9"/>
          <p:cNvSpPr/>
          <p:nvPr/>
        </p:nvSpPr>
        <p:spPr>
          <a:xfrm flipH="1" flipV="1">
            <a:off x="1044575" y="3573463"/>
            <a:ext cx="73025" cy="69850"/>
          </a:xfrm>
          <a:prstGeom prst="rect">
            <a:avLst/>
          </a:prstGeom>
          <a:gradFill rotWithShape="0">
            <a:gsLst>
              <a:gs pos="0">
                <a:srgbClr val="764700"/>
              </a:gs>
              <a:gs pos="100000">
                <a:srgbClr val="FF9900"/>
              </a:gs>
            </a:gsLst>
            <a:lin ang="0" scaled="1"/>
            <a:tileRect/>
          </a:gradFill>
          <a:ln w="9525" cap="flat" cmpd="sng">
            <a:solidFill>
              <a:schemeClr val="tx1"/>
            </a:solidFill>
            <a:prstDash val="solid"/>
            <a:miter/>
            <a:headEnd type="none" w="med" len="med"/>
            <a:tailEnd type="none" w="med" len="med"/>
          </a:ln>
        </p:spPr>
        <p:txBody>
          <a:bodyPr wrap="none" anchor="ctr"/>
          <a:p>
            <a:pPr eaLnBrk="0" hangingPunct="0"/>
            <a:endParaRPr lang="zh-CN" altLang="en-US" dirty="0">
              <a:latin typeface="Arial" panose="020B0604020202020204" pitchFamily="34" charset="0"/>
              <a:ea typeface="宋体" panose="02010600030101010101" pitchFamily="2" charset="-122"/>
            </a:endParaRPr>
          </a:p>
        </p:txBody>
      </p:sp>
      <p:sp>
        <p:nvSpPr>
          <p:cNvPr id="89098" name="Rectangle 10"/>
          <p:cNvSpPr/>
          <p:nvPr/>
        </p:nvSpPr>
        <p:spPr>
          <a:xfrm flipH="1" flipV="1">
            <a:off x="1031875" y="3971925"/>
            <a:ext cx="73025" cy="69850"/>
          </a:xfrm>
          <a:prstGeom prst="rect">
            <a:avLst/>
          </a:prstGeom>
          <a:gradFill rotWithShape="0">
            <a:gsLst>
              <a:gs pos="0">
                <a:srgbClr val="764700"/>
              </a:gs>
              <a:gs pos="100000">
                <a:srgbClr val="FF9900"/>
              </a:gs>
            </a:gsLst>
            <a:lin ang="0" scaled="1"/>
            <a:tileRect/>
          </a:gradFill>
          <a:ln w="9525" cap="flat" cmpd="sng">
            <a:solidFill>
              <a:schemeClr val="tx1"/>
            </a:solidFill>
            <a:prstDash val="solid"/>
            <a:miter/>
            <a:headEnd type="none" w="med" len="med"/>
            <a:tailEnd type="none" w="med" len="med"/>
          </a:ln>
        </p:spPr>
        <p:txBody>
          <a:bodyPr wrap="none" anchor="ctr"/>
          <a:p>
            <a:pPr eaLnBrk="0" hangingPunct="0"/>
            <a:endParaRPr lang="zh-CN" altLang="en-US" dirty="0">
              <a:latin typeface="Arial" panose="020B0604020202020204" pitchFamily="34" charset="0"/>
              <a:ea typeface="宋体" panose="02010600030101010101" pitchFamily="2" charset="-122"/>
            </a:endParaRPr>
          </a:p>
        </p:txBody>
      </p:sp>
      <p:sp>
        <p:nvSpPr>
          <p:cNvPr id="89099" name="Rectangle 11"/>
          <p:cNvSpPr/>
          <p:nvPr/>
        </p:nvSpPr>
        <p:spPr>
          <a:xfrm flipH="1" flipV="1">
            <a:off x="993775" y="4876800"/>
            <a:ext cx="73025" cy="69850"/>
          </a:xfrm>
          <a:prstGeom prst="rect">
            <a:avLst/>
          </a:prstGeom>
          <a:gradFill rotWithShape="0">
            <a:gsLst>
              <a:gs pos="0">
                <a:srgbClr val="764700"/>
              </a:gs>
              <a:gs pos="100000">
                <a:srgbClr val="FF9900"/>
              </a:gs>
            </a:gsLst>
            <a:lin ang="0" scaled="1"/>
            <a:tileRect/>
          </a:gradFill>
          <a:ln w="9525" cap="flat" cmpd="sng">
            <a:solidFill>
              <a:schemeClr val="tx1"/>
            </a:solidFill>
            <a:prstDash val="solid"/>
            <a:miter/>
            <a:headEnd type="none" w="med" len="med"/>
            <a:tailEnd type="none" w="med" len="med"/>
          </a:ln>
        </p:spPr>
        <p:txBody>
          <a:bodyPr wrap="none" anchor="ctr"/>
          <a:p>
            <a:pPr eaLnBrk="0" hangingPunct="0"/>
            <a:endParaRPr lang="zh-CN" altLang="en-US" dirty="0">
              <a:latin typeface="Arial" panose="020B0604020202020204" pitchFamily="34" charset="0"/>
              <a:ea typeface="宋体" panose="02010600030101010101" pitchFamily="2" charset="-122"/>
            </a:endParaRPr>
          </a:p>
        </p:txBody>
      </p:sp>
      <p:sp>
        <p:nvSpPr>
          <p:cNvPr id="89100" name="Rectangle 12"/>
          <p:cNvSpPr/>
          <p:nvPr/>
        </p:nvSpPr>
        <p:spPr>
          <a:xfrm flipH="1" flipV="1">
            <a:off x="990600" y="5334000"/>
            <a:ext cx="73025" cy="69850"/>
          </a:xfrm>
          <a:prstGeom prst="rect">
            <a:avLst/>
          </a:prstGeom>
          <a:gradFill rotWithShape="0">
            <a:gsLst>
              <a:gs pos="0">
                <a:srgbClr val="764700"/>
              </a:gs>
              <a:gs pos="100000">
                <a:srgbClr val="FF9900"/>
              </a:gs>
            </a:gsLst>
            <a:lin ang="0" scaled="1"/>
            <a:tileRect/>
          </a:gradFill>
          <a:ln w="9525" cap="flat" cmpd="sng">
            <a:solidFill>
              <a:schemeClr val="tx1"/>
            </a:solidFill>
            <a:prstDash val="solid"/>
            <a:miter/>
            <a:headEnd type="none" w="med" len="med"/>
            <a:tailEnd type="none" w="med" len="med"/>
          </a:ln>
        </p:spPr>
        <p:txBody>
          <a:bodyPr wrap="none" anchor="ctr"/>
          <a:p>
            <a:pPr eaLnBrk="0" hangingPunct="0"/>
            <a:endParaRPr lang="zh-CN" altLang="en-US" dirty="0">
              <a:latin typeface="Arial" panose="020B0604020202020204" pitchFamily="34" charset="0"/>
              <a:ea typeface="宋体" panose="02010600030101010101" pitchFamily="2" charset="-122"/>
            </a:endParaRPr>
          </a:p>
        </p:txBody>
      </p:sp>
      <p:pic>
        <p:nvPicPr>
          <p:cNvPr id="89101" name="Picture 13"/>
          <p:cNvPicPr>
            <a:picLocks noChangeAspect="1"/>
          </p:cNvPicPr>
          <p:nvPr/>
        </p:nvPicPr>
        <p:blipFill>
          <a:blip r:embed="rId2"/>
          <a:stretch>
            <a:fillRect/>
          </a:stretch>
        </p:blipFill>
        <p:spPr>
          <a:xfrm>
            <a:off x="2112963" y="5561013"/>
            <a:ext cx="3990975" cy="1352550"/>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88066"/>
                                        </p:tgtEl>
                                        <p:attrNameLst>
                                          <p:attrName>style.visibility</p:attrName>
                                        </p:attrNameLst>
                                      </p:cBhvr>
                                      <p:to>
                                        <p:strVal val="visible"/>
                                      </p:to>
                                    </p:set>
                                    <p:animEffect transition="in" filter="blinds(horizontal)">
                                      <p:cBhvr>
                                        <p:cTn id="7" dur="500"/>
                                        <p:tgtEl>
                                          <p:spTgt spid="880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1" name="日期占位符 3"/>
          <p:cNvSpPr>
            <a:spLocks noGrp="1"/>
          </p:cNvSpPr>
          <p:nvPr>
            <p:ph type="dt" sz="half" idx="10"/>
          </p:nvPr>
        </p:nvSpPr>
        <p:spPr>
          <a:ln/>
        </p:spPr>
        <p:txBody>
          <a:bodyPr wrap="none" lIns="92075" tIns="46038" rIns="92075" bIns="46038" anchor="ctr"/>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fld id="{BB962C8B-B14F-4D97-AF65-F5344CB8AC3E}" type="datetime1">
              <a:rPr lang="zh-CN" altLang="en-US" sz="1400" dirty="0">
                <a:solidFill>
                  <a:schemeClr val="hlink"/>
                </a:solidFill>
              </a:rPr>
            </a:fld>
            <a:endParaRPr lang="zh-CN" altLang="en-US" sz="1400" dirty="0">
              <a:solidFill>
                <a:schemeClr val="hlink"/>
              </a:solidFill>
            </a:endParaRPr>
          </a:p>
        </p:txBody>
      </p:sp>
      <p:sp>
        <p:nvSpPr>
          <p:cNvPr id="15362" name="灯片编号占位符 5"/>
          <p:cNvSpPr>
            <a:spLocks noGrp="1"/>
          </p:cNvSpPr>
          <p:nvPr/>
        </p:nvSpPr>
        <p:spPr>
          <a:xfrm>
            <a:off x="7010400" y="6248400"/>
            <a:ext cx="1905000" cy="457200"/>
          </a:xfrm>
          <a:prstGeom prst="rect">
            <a:avLst/>
          </a:prstGeom>
          <a:noFill/>
          <a:ln w="9525">
            <a:noFill/>
          </a:ln>
        </p:spPr>
        <p:txBody>
          <a:bodyPr lIns="92075" tIns="46038" rIns="92075" bIns="46038" anchor="t"/>
          <a:p>
            <a:pPr eaLnBrk="0" hangingPunct="0"/>
            <a:fld id="{9A0DB2DC-4C9A-4742-B13C-FB6460FD3503}" type="slidenum">
              <a:rPr lang="en-US" altLang="zh-CN" dirty="0">
                <a:latin typeface="Arial" panose="020B0604020202020204" pitchFamily="34" charset="0"/>
                <a:ea typeface="宋体" panose="02010600030101010101" pitchFamily="2" charset="-122"/>
              </a:rPr>
            </a:fld>
            <a:endParaRPr lang="en-US" altLang="zh-CN" dirty="0">
              <a:latin typeface="Arial" panose="020B0604020202020204" pitchFamily="34" charset="0"/>
              <a:ea typeface="宋体" panose="02010600030101010101" pitchFamily="2" charset="-122"/>
            </a:endParaRPr>
          </a:p>
        </p:txBody>
      </p:sp>
      <p:sp>
        <p:nvSpPr>
          <p:cNvPr id="15363" name="Rectangle 2"/>
          <p:cNvSpPr>
            <a:spLocks noGrp="1"/>
          </p:cNvSpPr>
          <p:nvPr>
            <p:ph type="ctrTitle"/>
          </p:nvPr>
        </p:nvSpPr>
        <p:spPr>
          <a:xfrm>
            <a:off x="609600" y="304800"/>
            <a:ext cx="6096000" cy="1143000"/>
          </a:xfrm>
          <a:ln/>
        </p:spPr>
        <p:txBody>
          <a:bodyPr vert="horz" wrap="square" lIns="92075" tIns="46038" rIns="92075" bIns="46038" anchor="ctr"/>
          <a:p>
            <a:pPr algn="just" eaLnBrk="1" hangingPunct="1"/>
            <a:r>
              <a:rPr lang="en-US" altLang="zh-CN" sz="4000" b="0" i="1" dirty="0">
                <a:solidFill>
                  <a:srgbClr val="000099"/>
                </a:solidFill>
                <a:latin typeface="黑体" panose="02010609060101010101" pitchFamily="49" charset="-122"/>
                <a:ea typeface="黑体" panose="02010609060101010101" pitchFamily="49" charset="-122"/>
                <a:sym typeface="黑体" panose="02010609060101010101" pitchFamily="49" charset="-122"/>
              </a:rPr>
              <a:t> </a:t>
            </a:r>
            <a:r>
              <a:rPr lang="zh-CN" altLang="en-US" sz="4000" b="0" i="1" dirty="0">
                <a:solidFill>
                  <a:srgbClr val="000099"/>
                </a:solidFill>
                <a:latin typeface="黑体" panose="02010609060101010101" pitchFamily="49" charset="-122"/>
                <a:ea typeface="黑体" panose="02010609060101010101" pitchFamily="49" charset="-122"/>
                <a:sym typeface="黑体" panose="02010609060101010101" pitchFamily="49" charset="-122"/>
              </a:rPr>
              <a:t>结构程序设计</a:t>
            </a:r>
            <a:br>
              <a:rPr lang="zh-CN" altLang="en-US" sz="4000" dirty="0">
                <a:solidFill>
                  <a:schemeClr val="tx1"/>
                </a:solidFill>
              </a:rPr>
            </a:br>
            <a:endParaRPr lang="zh-CN" altLang="en-US" sz="4000" dirty="0">
              <a:solidFill>
                <a:schemeClr val="tx1"/>
              </a:solidFill>
            </a:endParaRPr>
          </a:p>
        </p:txBody>
      </p:sp>
      <p:sp>
        <p:nvSpPr>
          <p:cNvPr id="15364" name="Text Box 3"/>
          <p:cNvSpPr/>
          <p:nvPr/>
        </p:nvSpPr>
        <p:spPr>
          <a:xfrm>
            <a:off x="187325" y="1447800"/>
            <a:ext cx="8880475" cy="3990975"/>
          </a:xfrm>
          <a:prstGeom prst="rect">
            <a:avLst/>
          </a:prstGeom>
          <a:noFill/>
          <a:ln w="9525">
            <a:noFill/>
          </a:ln>
        </p:spPr>
        <p:txBody>
          <a:bodyPr anchor="t">
            <a:spAutoFit/>
          </a:bodyPr>
          <a:p>
            <a:pPr lvl="2" indent="0" eaLnBrk="0" hangingPunct="0"/>
            <a:r>
              <a:rPr lang="en-US" altLang="zh-CN" sz="3200" b="1" dirty="0">
                <a:solidFill>
                  <a:srgbClr val="6600FF"/>
                </a:solidFill>
                <a:latin typeface="Arial" panose="020B0604020202020204" pitchFamily="34" charset="0"/>
                <a:ea typeface="黑体" panose="02010609060101010101" pitchFamily="49" charset="-122"/>
              </a:rPr>
              <a:t>*71</a:t>
            </a:r>
            <a:r>
              <a:rPr lang="zh-CN" altLang="en-US" sz="3200" b="1" dirty="0">
                <a:solidFill>
                  <a:srgbClr val="6600FF"/>
                </a:solidFill>
                <a:latin typeface="Arial" panose="020B0604020202020204" pitchFamily="34" charset="0"/>
                <a:ea typeface="黑体" panose="02010609060101010101" pitchFamily="49" charset="-122"/>
              </a:rPr>
              <a:t>年</a:t>
            </a:r>
            <a:r>
              <a:rPr lang="en-US" altLang="zh-CN" sz="3200" b="1" dirty="0">
                <a:solidFill>
                  <a:srgbClr val="009999"/>
                </a:solidFill>
                <a:latin typeface="Arial" panose="020B0604020202020204" pitchFamily="34" charset="0"/>
                <a:ea typeface="黑体" panose="02010609060101010101" pitchFamily="49" charset="-122"/>
              </a:rPr>
              <a:t>IBM</a:t>
            </a:r>
            <a:r>
              <a:rPr lang="zh-CN" altLang="en-US" sz="3200" b="1" dirty="0">
                <a:solidFill>
                  <a:srgbClr val="009999"/>
                </a:solidFill>
                <a:latin typeface="Arial" panose="020B0604020202020204" pitchFamily="34" charset="0"/>
                <a:ea typeface="黑体" panose="02010609060101010101" pitchFamily="49" charset="-122"/>
              </a:rPr>
              <a:t>公司为纽约时报成功的完成了</a:t>
            </a:r>
            <a:endParaRPr lang="zh-CN" altLang="en-US" sz="3200" b="1" dirty="0">
              <a:solidFill>
                <a:srgbClr val="009999"/>
              </a:solidFill>
              <a:latin typeface="Arial" panose="020B0604020202020204" pitchFamily="34" charset="0"/>
              <a:ea typeface="黑体" panose="02010609060101010101" pitchFamily="49" charset="-122"/>
            </a:endParaRPr>
          </a:p>
          <a:p>
            <a:pPr lvl="2" indent="0" eaLnBrk="0" hangingPunct="0"/>
            <a:r>
              <a:rPr lang="zh-CN" altLang="en-US" sz="3200" b="1" dirty="0">
                <a:solidFill>
                  <a:srgbClr val="009999"/>
                </a:solidFill>
                <a:latin typeface="Arial" panose="020B0604020202020204" pitchFamily="34" charset="0"/>
                <a:ea typeface="黑体" panose="02010609060101010101" pitchFamily="49" charset="-122"/>
              </a:rPr>
              <a:t>   ”</a:t>
            </a:r>
            <a:r>
              <a:rPr lang="zh-CN" altLang="en-US" sz="3200" b="1" dirty="0">
                <a:solidFill>
                  <a:srgbClr val="FF3300"/>
                </a:solidFill>
                <a:latin typeface="Arial" panose="020B0604020202020204" pitchFamily="34" charset="0"/>
                <a:ea typeface="黑体" panose="02010609060101010101" pitchFamily="49" charset="-122"/>
              </a:rPr>
              <a:t>纽约时报管理信息系统</a:t>
            </a:r>
            <a:r>
              <a:rPr lang="zh-CN" altLang="en-US" sz="3200" b="1" dirty="0">
                <a:solidFill>
                  <a:srgbClr val="009999"/>
                </a:solidFill>
                <a:latin typeface="Arial" panose="020B0604020202020204" pitchFamily="34" charset="0"/>
                <a:ea typeface="黑体" panose="02010609060101010101" pitchFamily="49" charset="-122"/>
              </a:rPr>
              <a:t>”</a:t>
            </a:r>
            <a:endParaRPr lang="zh-CN" altLang="en-US" sz="3200" b="1" dirty="0">
              <a:solidFill>
                <a:srgbClr val="009999"/>
              </a:solidFill>
              <a:latin typeface="Arial" panose="020B0604020202020204" pitchFamily="34" charset="0"/>
              <a:ea typeface="黑体" panose="02010609060101010101" pitchFamily="49" charset="-122"/>
            </a:endParaRPr>
          </a:p>
          <a:p>
            <a:pPr lvl="2" indent="0" eaLnBrk="0" hangingPunct="0"/>
            <a:r>
              <a:rPr lang="zh-CN" altLang="en-US" sz="3200" b="1" dirty="0">
                <a:solidFill>
                  <a:srgbClr val="009999"/>
                </a:solidFill>
                <a:latin typeface="Arial" panose="020B0604020202020204" pitchFamily="34" charset="0"/>
                <a:ea typeface="黑体" panose="02010609060101010101" pitchFamily="49" charset="-122"/>
              </a:rPr>
              <a:t>    （</a:t>
            </a:r>
            <a:r>
              <a:rPr lang="en-US" altLang="zh-CN" sz="3200" b="1" dirty="0">
                <a:solidFill>
                  <a:srgbClr val="009999"/>
                </a:solidFill>
                <a:latin typeface="Arial" panose="020B0604020202020204" pitchFamily="34" charset="0"/>
                <a:ea typeface="黑体" panose="02010609060101010101" pitchFamily="49" charset="-122"/>
              </a:rPr>
              <a:t>8</a:t>
            </a:r>
            <a:r>
              <a:rPr lang="zh-CN" altLang="en-US" sz="3200" b="1" dirty="0">
                <a:solidFill>
                  <a:srgbClr val="009999"/>
                </a:solidFill>
                <a:latin typeface="Arial" panose="020B0604020202020204" pitchFamily="34" charset="0"/>
                <a:ea typeface="黑体" panose="02010609060101010101" pitchFamily="49" charset="-122"/>
              </a:rPr>
              <a:t>万</a:t>
            </a:r>
            <a:r>
              <a:rPr lang="en-US" altLang="zh-CN" sz="3200" b="1" dirty="0">
                <a:solidFill>
                  <a:srgbClr val="009999"/>
                </a:solidFill>
                <a:latin typeface="Arial" panose="020B0604020202020204" pitchFamily="34" charset="0"/>
                <a:ea typeface="黑体" panose="02010609060101010101" pitchFamily="49" charset="-122"/>
              </a:rPr>
              <a:t>3</a:t>
            </a:r>
            <a:r>
              <a:rPr lang="zh-CN" altLang="en-US" sz="3200" b="1" dirty="0">
                <a:solidFill>
                  <a:srgbClr val="009999"/>
                </a:solidFill>
                <a:latin typeface="Arial" panose="020B0604020202020204" pitchFamily="34" charset="0"/>
                <a:ea typeface="黑体" panose="02010609060101010101" pitchFamily="49" charset="-122"/>
              </a:rPr>
              <a:t>千行源程序代码）</a:t>
            </a:r>
            <a:endParaRPr lang="zh-CN" altLang="en-US" sz="3200" b="1" dirty="0">
              <a:solidFill>
                <a:srgbClr val="009999"/>
              </a:solidFill>
              <a:latin typeface="Arial" panose="020B0604020202020204" pitchFamily="34" charset="0"/>
              <a:ea typeface="黑体" panose="02010609060101010101" pitchFamily="49" charset="-122"/>
            </a:endParaRPr>
          </a:p>
          <a:p>
            <a:pPr lvl="2" indent="0" eaLnBrk="0" hangingPunct="0"/>
            <a:r>
              <a:rPr lang="zh-CN" altLang="en-US" sz="3200" b="1" dirty="0">
                <a:solidFill>
                  <a:srgbClr val="009999"/>
                </a:solidFill>
                <a:latin typeface="Arial" panose="020B0604020202020204" pitchFamily="34" charset="0"/>
                <a:ea typeface="黑体" panose="02010609060101010101" pitchFamily="49" charset="-122"/>
              </a:rPr>
              <a:t>   ”</a:t>
            </a:r>
            <a:r>
              <a:rPr lang="zh-CN" altLang="en-US" sz="3200" b="1" dirty="0">
                <a:solidFill>
                  <a:srgbClr val="FF3300"/>
                </a:solidFill>
                <a:latin typeface="Arial" panose="020B0604020202020204" pitchFamily="34" charset="0"/>
                <a:ea typeface="黑体" panose="02010609060101010101" pitchFamily="49" charset="-122"/>
              </a:rPr>
              <a:t>美国宇航局空间实验室飞行模拟系统</a:t>
            </a:r>
            <a:r>
              <a:rPr lang="zh-CN" altLang="en-US" sz="3200" b="1" dirty="0">
                <a:solidFill>
                  <a:srgbClr val="009999"/>
                </a:solidFill>
                <a:latin typeface="Arial" panose="020B0604020202020204" pitchFamily="34" charset="0"/>
                <a:ea typeface="黑体" panose="02010609060101010101" pitchFamily="49" charset="-122"/>
              </a:rPr>
              <a:t>”</a:t>
            </a:r>
            <a:endParaRPr lang="zh-CN" altLang="en-US" sz="3200" b="1" dirty="0">
              <a:solidFill>
                <a:srgbClr val="009999"/>
              </a:solidFill>
              <a:latin typeface="Arial" panose="020B0604020202020204" pitchFamily="34" charset="0"/>
              <a:ea typeface="黑体" panose="02010609060101010101" pitchFamily="49" charset="-122"/>
            </a:endParaRPr>
          </a:p>
          <a:p>
            <a:pPr lvl="2" indent="0" eaLnBrk="0" hangingPunct="0"/>
            <a:r>
              <a:rPr lang="zh-CN" altLang="en-US" sz="3200" b="1" dirty="0">
                <a:solidFill>
                  <a:srgbClr val="009999"/>
                </a:solidFill>
                <a:latin typeface="Arial" panose="020B0604020202020204" pitchFamily="34" charset="0"/>
                <a:ea typeface="黑体" panose="02010609060101010101" pitchFamily="49" charset="-122"/>
              </a:rPr>
              <a:t>     （</a:t>
            </a:r>
            <a:r>
              <a:rPr lang="en-US" altLang="zh-CN" sz="3200" b="1" dirty="0">
                <a:solidFill>
                  <a:srgbClr val="009999"/>
                </a:solidFill>
                <a:latin typeface="Arial" panose="020B0604020202020204" pitchFamily="34" charset="0"/>
                <a:ea typeface="黑体" panose="02010609060101010101" pitchFamily="49" charset="-122"/>
              </a:rPr>
              <a:t>40</a:t>
            </a:r>
            <a:r>
              <a:rPr lang="zh-CN" altLang="en-US" sz="3200" b="1" dirty="0">
                <a:solidFill>
                  <a:srgbClr val="009999"/>
                </a:solidFill>
                <a:latin typeface="Arial" panose="020B0604020202020204" pitchFamily="34" charset="0"/>
                <a:ea typeface="黑体" panose="02010609060101010101" pitchFamily="49" charset="-122"/>
              </a:rPr>
              <a:t>万行）</a:t>
            </a:r>
            <a:endParaRPr lang="zh-CN" altLang="en-US" sz="3200" b="1" dirty="0">
              <a:solidFill>
                <a:srgbClr val="009999"/>
              </a:solidFill>
              <a:latin typeface="Arial" panose="020B0604020202020204" pitchFamily="34" charset="0"/>
              <a:ea typeface="黑体" panose="02010609060101010101" pitchFamily="49" charset="-122"/>
            </a:endParaRPr>
          </a:p>
          <a:p>
            <a:pPr lvl="2" indent="0" eaLnBrk="0" hangingPunct="0"/>
            <a:endParaRPr lang="zh-CN" altLang="en-US" sz="3200" b="1" dirty="0">
              <a:solidFill>
                <a:srgbClr val="009999"/>
              </a:solidFill>
              <a:latin typeface="Arial" panose="020B0604020202020204" pitchFamily="34" charset="0"/>
              <a:ea typeface="黑体" panose="02010609060101010101" pitchFamily="49" charset="-122"/>
            </a:endParaRPr>
          </a:p>
          <a:p>
            <a:pPr lvl="2" indent="0" eaLnBrk="0" hangingPunct="0"/>
            <a:r>
              <a:rPr lang="zh-CN" altLang="en-US" sz="3200" b="1" dirty="0">
                <a:solidFill>
                  <a:srgbClr val="6600FF"/>
                </a:solidFill>
                <a:latin typeface="Arial" panose="020B0604020202020204" pitchFamily="34" charset="0"/>
                <a:ea typeface="黑体" panose="02010609060101010101" pitchFamily="49" charset="-122"/>
              </a:rPr>
              <a:t>*</a:t>
            </a:r>
            <a:r>
              <a:rPr lang="en-US" altLang="zh-CN" sz="3200" b="1" dirty="0">
                <a:solidFill>
                  <a:srgbClr val="6600FF"/>
                </a:solidFill>
                <a:latin typeface="Arial" panose="020B0604020202020204" pitchFamily="34" charset="0"/>
                <a:ea typeface="黑体" panose="02010609060101010101" pitchFamily="49" charset="-122"/>
              </a:rPr>
              <a:t>72</a:t>
            </a:r>
            <a:r>
              <a:rPr lang="zh-CN" altLang="en-US" sz="3200" b="1" dirty="0">
                <a:solidFill>
                  <a:srgbClr val="6600FF"/>
                </a:solidFill>
                <a:latin typeface="Arial" panose="020B0604020202020204" pitchFamily="34" charset="0"/>
                <a:ea typeface="黑体" panose="02010609060101010101" pitchFamily="49" charset="-122"/>
              </a:rPr>
              <a:t>年</a:t>
            </a:r>
            <a:r>
              <a:rPr lang="en-US" altLang="zh-CN" sz="3200" b="1" dirty="0">
                <a:solidFill>
                  <a:srgbClr val="009999"/>
                </a:solidFill>
                <a:latin typeface="Arial" panose="020B0604020202020204" pitchFamily="34" charset="0"/>
                <a:ea typeface="黑体" panose="02010609060101010101" pitchFamily="49" charset="-122"/>
              </a:rPr>
              <a:t>IBM</a:t>
            </a:r>
            <a:r>
              <a:rPr lang="zh-CN" altLang="en-US" sz="3200" b="1" dirty="0">
                <a:solidFill>
                  <a:srgbClr val="009999"/>
                </a:solidFill>
                <a:latin typeface="Arial" panose="020B0604020202020204" pitchFamily="34" charset="0"/>
                <a:ea typeface="黑体" panose="02010609060101010101" pitchFamily="49" charset="-122"/>
              </a:rPr>
              <a:t>公司的</a:t>
            </a:r>
            <a:r>
              <a:rPr lang="en-US" altLang="zh-CN" sz="3200" b="1" dirty="0">
                <a:solidFill>
                  <a:srgbClr val="FF3300"/>
                </a:solidFill>
                <a:latin typeface="Arial" panose="020B0604020202020204" pitchFamily="34" charset="0"/>
                <a:ea typeface="黑体" panose="02010609060101010101" pitchFamily="49" charset="-122"/>
              </a:rPr>
              <a:t>Mills</a:t>
            </a:r>
            <a:r>
              <a:rPr lang="zh-CN" altLang="en-US" sz="3200" b="1" dirty="0">
                <a:solidFill>
                  <a:srgbClr val="009999"/>
                </a:solidFill>
                <a:latin typeface="Arial" panose="020B0604020202020204" pitchFamily="34" charset="0"/>
                <a:ea typeface="黑体" panose="02010609060101010101" pitchFamily="49" charset="-122"/>
              </a:rPr>
              <a:t>提出程序的</a:t>
            </a:r>
            <a:endParaRPr lang="zh-CN" altLang="en-US" sz="3200" b="1" dirty="0">
              <a:solidFill>
                <a:srgbClr val="009999"/>
              </a:solidFill>
              <a:latin typeface="Arial" panose="020B0604020202020204" pitchFamily="34" charset="0"/>
              <a:ea typeface="黑体" panose="02010609060101010101" pitchFamily="49" charset="-122"/>
            </a:endParaRPr>
          </a:p>
          <a:p>
            <a:pPr lvl="2" indent="0" eaLnBrk="0" hangingPunct="0"/>
            <a:r>
              <a:rPr lang="zh-CN" altLang="en-US" sz="3200" b="1" dirty="0">
                <a:solidFill>
                  <a:srgbClr val="009999"/>
                </a:solidFill>
                <a:latin typeface="Arial" panose="020B0604020202020204" pitchFamily="34" charset="0"/>
                <a:ea typeface="黑体" panose="02010609060101010101" pitchFamily="49" charset="-122"/>
              </a:rPr>
              <a:t>      		</a:t>
            </a:r>
            <a:r>
              <a:rPr lang="zh-CN" altLang="en-US" sz="3200" b="1" dirty="0">
                <a:solidFill>
                  <a:srgbClr val="FF0000"/>
                </a:solidFill>
                <a:latin typeface="Arial" panose="020B0604020202020204" pitchFamily="34" charset="0"/>
                <a:ea typeface="黑体" panose="02010609060101010101" pitchFamily="49" charset="-122"/>
              </a:rPr>
              <a:t>单入口和单出口规则</a:t>
            </a:r>
            <a:r>
              <a:rPr lang="zh-CN" altLang="en-US" sz="3200" b="1" dirty="0">
                <a:solidFill>
                  <a:srgbClr val="009999"/>
                </a:solidFill>
                <a:latin typeface="Arial" panose="020B0604020202020204" pitchFamily="34" charset="0"/>
                <a:ea typeface="黑体" panose="02010609060101010101" pitchFamily="49" charset="-122"/>
              </a:rPr>
              <a:t>。</a:t>
            </a:r>
            <a:endParaRPr lang="zh-CN" altLang="en-US" dirty="0">
              <a:latin typeface="Arial" panose="020B0604020202020204" pitchFamily="34" charset="0"/>
              <a:ea typeface="宋体" panose="02010600030101010101" pitchFamily="2" charset="-122"/>
            </a:endParaRPr>
          </a:p>
        </p:txBody>
      </p:sp>
      <p:sp>
        <p:nvSpPr>
          <p:cNvPr id="14341" name="Text Box 4"/>
          <p:cNvSpPr/>
          <p:nvPr/>
        </p:nvSpPr>
        <p:spPr>
          <a:xfrm>
            <a:off x="657225" y="5638800"/>
            <a:ext cx="7827963" cy="701675"/>
          </a:xfrm>
          <a:prstGeom prst="rect">
            <a:avLst/>
          </a:prstGeom>
          <a:noFill/>
          <a:ln w="9525">
            <a:noFill/>
          </a:ln>
        </p:spPr>
        <p:txBody>
          <a:bodyPr wrap="none" anchor="t">
            <a:spAutoFit/>
          </a:bodyPr>
          <a:p>
            <a:pPr algn="r" eaLnBrk="0" hangingPunct="0"/>
            <a:r>
              <a:rPr lang="zh-CN" altLang="en-US" sz="4000" b="1" u="sng" dirty="0">
                <a:solidFill>
                  <a:srgbClr val="009999"/>
                </a:solidFill>
                <a:latin typeface="Times New Roman" panose="02020603050405020304" pitchFamily="18" charset="0"/>
                <a:ea typeface="黑体" panose="02010609060101010101" pitchFamily="49" charset="-122"/>
                <a:sym typeface="Times New Roman" panose="02020603050405020304" pitchFamily="18" charset="0"/>
              </a:rPr>
              <a:t>为</a:t>
            </a:r>
            <a:r>
              <a:rPr lang="zh-CN" altLang="en-US" sz="4000" b="1" u="sng" dirty="0">
                <a:solidFill>
                  <a:srgbClr val="FF0000"/>
                </a:solidFill>
                <a:latin typeface="Times New Roman" panose="02020603050405020304" pitchFamily="18" charset="0"/>
                <a:ea typeface="黑体" panose="02010609060101010101" pitchFamily="49" charset="-122"/>
                <a:sym typeface="Times New Roman" panose="02020603050405020304" pitchFamily="18" charset="0"/>
              </a:rPr>
              <a:t>结构化程序设计</a:t>
            </a:r>
            <a:r>
              <a:rPr lang="zh-CN" altLang="en-US" sz="4000" b="1" u="sng" dirty="0">
                <a:solidFill>
                  <a:srgbClr val="009999"/>
                </a:solidFill>
                <a:latin typeface="Times New Roman" panose="02020603050405020304" pitchFamily="18" charset="0"/>
                <a:ea typeface="黑体" panose="02010609060101010101" pitchFamily="49" charset="-122"/>
                <a:sym typeface="Times New Roman" panose="02020603050405020304" pitchFamily="18" charset="0"/>
              </a:rPr>
              <a:t>奠定了理论基础</a:t>
            </a:r>
            <a:endParaRPr lang="zh-CN" altLang="en-US" dirty="0">
              <a:latin typeface="Arial" panose="020B0604020202020204" pitchFamily="34" charset="0"/>
              <a:ea typeface="宋体" panose="02010600030101010101" pitchFamily="2" charset="-122"/>
            </a:endParaRPr>
          </a:p>
        </p:txBody>
      </p:sp>
    </p:spTree>
  </p:cSld>
  <p:clrMapOvr>
    <a:masterClrMapping/>
  </p:clrMapOvr>
  <p:transition>
    <p:cover dir="l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4341"/>
                                        </p:tgtEl>
                                        <p:attrNameLst>
                                          <p:attrName>style.visibility</p:attrName>
                                        </p:attrNameLst>
                                      </p:cBhvr>
                                      <p:to>
                                        <p:strVal val="visible"/>
                                      </p:to>
                                    </p:set>
                                    <p:anim calcmode="lin" valueType="num">
                                      <p:cBhvr>
                                        <p:cTn id="7" dur="500" fill="hold"/>
                                        <p:tgtEl>
                                          <p:spTgt spid="14341"/>
                                        </p:tgtEl>
                                        <p:attrNameLst>
                                          <p:attrName>ppt_x</p:attrName>
                                        </p:attrNameLst>
                                      </p:cBhvr>
                                      <p:tavLst>
                                        <p:tav tm="0">
                                          <p:val>
                                            <p:strVal val="#ppt_x"/>
                                          </p:val>
                                        </p:tav>
                                        <p:tav tm="100000">
                                          <p:val>
                                            <p:strVal val="#ppt_x"/>
                                          </p:val>
                                        </p:tav>
                                      </p:tavLst>
                                    </p:anim>
                                    <p:anim calcmode="lin" valueType="num">
                                      <p:cBhvr>
                                        <p:cTn id="8" dur="500" fill="hold"/>
                                        <p:tgtEl>
                                          <p:spTgt spid="1434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41" grpId="0" bldLvl="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0113" name="日期占位符 1"/>
          <p:cNvSpPr>
            <a:spLocks noGrp="1"/>
          </p:cNvSpPr>
          <p:nvPr>
            <p:ph type="dt" sz="half" idx="10"/>
          </p:nvPr>
        </p:nvSpPr>
        <p:spPr>
          <a:ln/>
        </p:spPr>
        <p:txBody>
          <a:bodyPr wrap="none" lIns="92075" tIns="46038" rIns="92075" bIns="46038" anchor="ctr"/>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fld id="{BB962C8B-B14F-4D97-AF65-F5344CB8AC3E}" type="datetime1">
              <a:rPr lang="zh-CN" altLang="en-US" sz="1400" dirty="0">
                <a:solidFill>
                  <a:schemeClr val="hlink"/>
                </a:solidFill>
              </a:rPr>
            </a:fld>
            <a:endParaRPr lang="zh-CN" altLang="en-US" sz="1400" dirty="0">
              <a:solidFill>
                <a:schemeClr val="hlink"/>
              </a:solidFill>
            </a:endParaRPr>
          </a:p>
        </p:txBody>
      </p:sp>
      <p:grpSp>
        <p:nvGrpSpPr>
          <p:cNvPr id="89090" name="Group 2"/>
          <p:cNvGrpSpPr/>
          <p:nvPr/>
        </p:nvGrpSpPr>
        <p:grpSpPr>
          <a:xfrm>
            <a:off x="1966913" y="2139950"/>
            <a:ext cx="5832475" cy="512763"/>
            <a:chOff x="0" y="0"/>
            <a:chExt cx="3365" cy="323"/>
          </a:xfrm>
        </p:grpSpPr>
        <p:sp>
          <p:nvSpPr>
            <p:cNvPr id="89091" name="Text Box 3"/>
            <p:cNvSpPr txBox="1">
              <a:spLocks noChangeArrowheads="1"/>
            </p:cNvSpPr>
            <p:nvPr/>
          </p:nvSpPr>
          <p:spPr bwMode="auto">
            <a:xfrm>
              <a:off x="77" y="0"/>
              <a:ext cx="3288" cy="323"/>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marR="0" algn="just" defTabSz="914400" eaLnBrk="0" hangingPunct="0">
                <a:lnSpc>
                  <a:spcPct val="115000"/>
                </a:lnSpc>
                <a:spcBef>
                  <a:spcPct val="25000"/>
                </a:spcBef>
                <a:buClrTx/>
                <a:buSzTx/>
                <a:defRPr/>
              </a:pPr>
              <a:r>
                <a:rPr kumimoji="0" lang="zh-CN" altLang="en-US" sz="3200" b="1" kern="1200" cap="none" spc="0" normalizeH="0" baseline="0" noProof="0">
                  <a:solidFill>
                    <a:srgbClr val="EF8D2B"/>
                  </a:solidFill>
                  <a:effectLst>
                    <a:outerShdw blurRad="38100" dist="38100" dir="2700000" algn="tl">
                      <a:srgbClr val="000000"/>
                    </a:outerShdw>
                  </a:effectLst>
                  <a:latin typeface="Arial" panose="020B0604020202020204" pitchFamily="34" charset="0"/>
                  <a:ea typeface="宋体" panose="02010600030101010101" pitchFamily="2" charset="-122"/>
                  <a:cs typeface="+mn-cs"/>
                </a:rPr>
                <a:t>原则</a:t>
              </a:r>
              <a:r>
                <a:rPr kumimoji="0" lang="en-US" sz="3200" b="1" kern="1200" cap="none" spc="0" normalizeH="0" baseline="0" noProof="0">
                  <a:solidFill>
                    <a:srgbClr val="EF8D2B"/>
                  </a:solidFill>
                  <a:effectLst>
                    <a:outerShdw blurRad="38100" dist="38100" dir="2700000" algn="tl">
                      <a:srgbClr val="000000"/>
                    </a:outerShdw>
                  </a:effectLst>
                  <a:latin typeface="Arial" panose="020B0604020202020204" pitchFamily="34" charset="0"/>
                  <a:ea typeface="宋体" panose="02010600030101010101" pitchFamily="2" charset="-122"/>
                  <a:cs typeface="+mn-cs"/>
                </a:rPr>
                <a:t>6:</a:t>
              </a:r>
              <a:r>
                <a:rPr kumimoji="0" lang="zh-CN" altLang="en-US" sz="3200" b="1" kern="1200" cap="none" spc="0" normalizeH="0" baseline="0" noProof="0">
                  <a:solidFill>
                    <a:srgbClr val="EF8D2B"/>
                  </a:solidFill>
                  <a:effectLst>
                    <a:outerShdw blurRad="38100" dist="38100" dir="2700000" algn="tl">
                      <a:srgbClr val="000000"/>
                    </a:outerShdw>
                  </a:effectLst>
                  <a:latin typeface="Arial" panose="020B0604020202020204" pitchFamily="34" charset="0"/>
                  <a:ea typeface="宋体" panose="02010600030101010101" pitchFamily="2" charset="-122"/>
                  <a:cs typeface="+mn-cs"/>
                </a:rPr>
                <a:t>适应各种用户</a:t>
              </a:r>
              <a:endParaRPr kumimoji="0" lang="zh-CN" altLang="en-US" sz="3200" b="1" kern="1200" cap="none" spc="0" normalizeH="0" baseline="0" noProof="0">
                <a:solidFill>
                  <a:srgbClr val="EF8D2B"/>
                </a:solidFill>
                <a:effectLst>
                  <a:outerShdw blurRad="38100" dist="38100" dir="2700000" algn="tl">
                    <a:srgbClr val="000000"/>
                  </a:outerShdw>
                </a:effectLst>
                <a:latin typeface="Arial" panose="020B0604020202020204" pitchFamily="34" charset="0"/>
                <a:ea typeface="宋体" panose="02010600030101010101" pitchFamily="2" charset="-122"/>
                <a:cs typeface="+mn-cs"/>
              </a:endParaRPr>
            </a:p>
          </p:txBody>
        </p:sp>
        <p:pic>
          <p:nvPicPr>
            <p:cNvPr id="90116" name="Picture 4"/>
            <p:cNvPicPr>
              <a:picLocks noChangeAspect="1"/>
            </p:cNvPicPr>
            <p:nvPr/>
          </p:nvPicPr>
          <p:blipFill>
            <a:blip r:embed="rId1"/>
            <a:stretch>
              <a:fillRect/>
            </a:stretch>
          </p:blipFill>
          <p:spPr>
            <a:xfrm>
              <a:off x="0" y="141"/>
              <a:ext cx="90" cy="90"/>
            </a:xfrm>
            <a:prstGeom prst="rect">
              <a:avLst/>
            </a:prstGeom>
            <a:noFill/>
            <a:ln w="9525">
              <a:noFill/>
            </a:ln>
          </p:spPr>
        </p:pic>
      </p:grpSp>
      <p:sp>
        <p:nvSpPr>
          <p:cNvPr id="89093" name="Text Box 5"/>
          <p:cNvSpPr txBox="1">
            <a:spLocks noChangeArrowheads="1"/>
          </p:cNvSpPr>
          <p:nvPr/>
        </p:nvSpPr>
        <p:spPr bwMode="auto">
          <a:xfrm>
            <a:off x="2124075" y="901700"/>
            <a:ext cx="5472113"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R="0" algn="ctr" defTabSz="914400" eaLnBrk="0" hangingPunct="0">
              <a:buClrTx/>
              <a:buSzTx/>
              <a:defRPr/>
            </a:pPr>
            <a:r>
              <a:rPr kumimoji="0" lang="zh-CN" altLang="en-US" sz="3200" b="1" kern="1200" cap="none" spc="0" normalizeH="0" baseline="0" noProof="0">
                <a:solidFill>
                  <a:srgbClr val="127254"/>
                </a:solidFill>
                <a:latin typeface="Arial" panose="020B0604020202020204" pitchFamily="34" charset="0"/>
                <a:ea typeface="楷体_GB2312" pitchFamily="1" charset="-122"/>
                <a:cs typeface="+mn-cs"/>
              </a:rPr>
              <a:t>  </a:t>
            </a:r>
            <a:r>
              <a:rPr kumimoji="0" lang="zh-CN" altLang="en-US" sz="3600" b="1" kern="1200" cap="none" spc="0" normalizeH="0" baseline="0" noProof="0">
                <a:solidFill>
                  <a:srgbClr val="49AB39"/>
                </a:solidFill>
                <a:effectLst>
                  <a:outerShdw blurRad="38100" dist="38100" dir="2700000" algn="tl">
                    <a:srgbClr val="000000"/>
                  </a:outerShdw>
                </a:effectLst>
                <a:latin typeface="Arial" panose="020B0604020202020204" pitchFamily="34" charset="0"/>
                <a:ea typeface="楷体_GB2312" pitchFamily="1" charset="-122"/>
                <a:cs typeface="+mn-cs"/>
              </a:rPr>
              <a:t>用户界面设计：基本原则</a:t>
            </a:r>
            <a:endParaRPr kumimoji="0" lang="zh-CN" altLang="en-US" sz="3600" b="1" i="1" u="sng" kern="1200" cap="none" spc="0" normalizeH="0" baseline="0" noProof="0">
              <a:solidFill>
                <a:srgbClr val="49AB39"/>
              </a:solidFill>
              <a:effectLst>
                <a:outerShdw blurRad="38100" dist="38100" dir="2700000" algn="tl">
                  <a:srgbClr val="000000"/>
                </a:outerShdw>
              </a:effectLst>
              <a:latin typeface="Arial" panose="020B0604020202020204" pitchFamily="34" charset="0"/>
              <a:ea typeface="楷体_GB2312" pitchFamily="1" charset="-122"/>
              <a:cs typeface="+mn-cs"/>
            </a:endParaRPr>
          </a:p>
        </p:txBody>
      </p:sp>
      <p:sp>
        <p:nvSpPr>
          <p:cNvPr id="89094" name="Text Box 6"/>
          <p:cNvSpPr txBox="1">
            <a:spLocks noChangeArrowheads="1"/>
          </p:cNvSpPr>
          <p:nvPr/>
        </p:nvSpPr>
        <p:spPr bwMode="auto">
          <a:xfrm>
            <a:off x="2212975" y="2644775"/>
            <a:ext cx="6078538" cy="2651125"/>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marR="0" algn="just" defTabSz="914400" eaLnBrk="0" hangingPunct="0">
              <a:lnSpc>
                <a:spcPct val="150000"/>
              </a:lnSpc>
              <a:spcBef>
                <a:spcPct val="25000"/>
              </a:spcBef>
              <a:buClrTx/>
              <a:buSzTx/>
              <a:defRPr/>
            </a:pPr>
            <a:r>
              <a:rPr kumimoji="0" lang="zh-CN" altLang="en-US" sz="2200" b="1" kern="1200" cap="none" spc="0" normalizeH="0" baseline="0" noProof="0" dirty="0">
                <a:solidFill>
                  <a:srgbClr val="0066FF"/>
                </a:solidFill>
                <a:effectLst>
                  <a:outerShdw blurRad="38100" dist="38100" dir="2700000" algn="tl">
                    <a:srgbClr val="000000"/>
                  </a:outerShdw>
                </a:effectLst>
                <a:latin typeface="宋体" panose="02010600030101010101" pitchFamily="2" charset="-122"/>
                <a:ea typeface="宋体" panose="02010600030101010101" pitchFamily="2" charset="-122"/>
                <a:cs typeface="+mn-cs"/>
              </a:rPr>
              <a:t>  </a:t>
            </a:r>
            <a:r>
              <a:rPr kumimoji="0" lang="zh-CN" altLang="en-US" sz="2800" b="1" kern="1200" cap="none" spc="0" normalizeH="0" baseline="0" noProof="0" dirty="0">
                <a:solidFill>
                  <a:srgbClr val="0066FF"/>
                </a:solidFill>
                <a:effectLst>
                  <a:outerShdw blurRad="38100" dist="38100" dir="2700000" algn="tl">
                    <a:srgbClr val="000000"/>
                  </a:outerShdw>
                </a:effectLst>
                <a:latin typeface="宋体" panose="02010600030101010101" pitchFamily="2" charset="-122"/>
                <a:ea typeface="宋体" panose="02010600030101010101" pitchFamily="2" charset="-122"/>
                <a:cs typeface="+mn-cs"/>
              </a:rPr>
              <a:t>一个软件产品可能有许多类型的用户。在设计界面时应考虑不同类型用户的需求和水平，使用户在操作软件的时候感觉不到差异和麻烦</a:t>
            </a:r>
            <a:endParaRPr kumimoji="0" lang="zh-CN" altLang="en-US" sz="2800" b="1" kern="1200" cap="none" spc="0" normalizeH="0" baseline="0" noProof="0" dirty="0">
              <a:solidFill>
                <a:srgbClr val="0066FF"/>
              </a:solidFill>
              <a:effectLst>
                <a:outerShdw blurRad="38100" dist="38100" dir="2700000" algn="tl">
                  <a:srgbClr val="000000"/>
                </a:outerShdw>
              </a:effectLst>
              <a:latin typeface="宋体" panose="02010600030101010101" pitchFamily="2" charset="-122"/>
              <a:ea typeface="宋体" panose="02010600030101010101" pitchFamily="2" charset="-122"/>
              <a:cs typeface="+mn-cs"/>
            </a:endParaRPr>
          </a:p>
        </p:txBody>
      </p:sp>
      <p:sp>
        <p:nvSpPr>
          <p:cNvPr id="90119" name="Rectangle 7"/>
          <p:cNvSpPr/>
          <p:nvPr/>
        </p:nvSpPr>
        <p:spPr>
          <a:xfrm>
            <a:off x="2400300" y="2970213"/>
            <a:ext cx="90488" cy="90487"/>
          </a:xfrm>
          <a:prstGeom prst="rect">
            <a:avLst/>
          </a:prstGeom>
          <a:gradFill rotWithShape="0">
            <a:gsLst>
              <a:gs pos="0">
                <a:srgbClr val="764700"/>
              </a:gs>
              <a:gs pos="100000">
                <a:srgbClr val="FF9900"/>
              </a:gs>
            </a:gsLst>
            <a:lin ang="0" scaled="1"/>
            <a:tileRect/>
          </a:gradFill>
          <a:ln w="9525" cap="flat" cmpd="sng">
            <a:solidFill>
              <a:schemeClr val="tx1"/>
            </a:solidFill>
            <a:prstDash val="solid"/>
            <a:miter/>
            <a:headEnd type="none" w="med" len="med"/>
            <a:tailEnd type="none" w="med" len="med"/>
          </a:ln>
        </p:spPr>
        <p:txBody>
          <a:bodyPr wrap="none" anchor="ctr"/>
          <a:p>
            <a:pPr eaLnBrk="0" hangingPunct="0"/>
            <a:endParaRPr lang="zh-CN" altLang="en-US" dirty="0">
              <a:latin typeface="Arial" panose="020B0604020202020204" pitchFamily="34"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89090"/>
                                        </p:tgtEl>
                                        <p:attrNameLst>
                                          <p:attrName>style.visibility</p:attrName>
                                        </p:attrNameLst>
                                      </p:cBhvr>
                                      <p:to>
                                        <p:strVal val="visible"/>
                                      </p:to>
                                    </p:set>
                                    <p:animEffect transition="in" filter="blinds(horizontal)">
                                      <p:cBhvr>
                                        <p:cTn id="7" dur="500"/>
                                        <p:tgtEl>
                                          <p:spTgt spid="890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2161" name="日期占位符 1"/>
          <p:cNvSpPr>
            <a:spLocks noGrp="1"/>
          </p:cNvSpPr>
          <p:nvPr>
            <p:ph type="dt" sz="half" idx="10"/>
          </p:nvPr>
        </p:nvSpPr>
        <p:spPr>
          <a:ln/>
        </p:spPr>
        <p:txBody>
          <a:bodyPr wrap="none" lIns="92075" tIns="46038" rIns="92075" bIns="46038" anchor="ctr"/>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fld id="{BB962C8B-B14F-4D97-AF65-F5344CB8AC3E}" type="datetime1">
              <a:rPr lang="zh-CN" altLang="en-US" sz="1400" dirty="0">
                <a:solidFill>
                  <a:schemeClr val="hlink"/>
                </a:solidFill>
              </a:rPr>
            </a:fld>
            <a:endParaRPr lang="zh-CN" altLang="en-US" sz="1400" dirty="0">
              <a:solidFill>
                <a:schemeClr val="hlink"/>
              </a:solidFill>
            </a:endParaRPr>
          </a:p>
        </p:txBody>
      </p:sp>
      <p:grpSp>
        <p:nvGrpSpPr>
          <p:cNvPr id="91138" name="Group 2"/>
          <p:cNvGrpSpPr/>
          <p:nvPr/>
        </p:nvGrpSpPr>
        <p:grpSpPr>
          <a:xfrm>
            <a:off x="1535113" y="1350963"/>
            <a:ext cx="5832475" cy="512762"/>
            <a:chOff x="0" y="0"/>
            <a:chExt cx="3365" cy="323"/>
          </a:xfrm>
        </p:grpSpPr>
        <p:sp>
          <p:nvSpPr>
            <p:cNvPr id="91139" name="Text Box 3"/>
            <p:cNvSpPr txBox="1">
              <a:spLocks noChangeArrowheads="1"/>
            </p:cNvSpPr>
            <p:nvPr/>
          </p:nvSpPr>
          <p:spPr bwMode="auto">
            <a:xfrm>
              <a:off x="77" y="0"/>
              <a:ext cx="3288" cy="323"/>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marR="0" algn="just" defTabSz="914400" eaLnBrk="0" hangingPunct="0">
                <a:lnSpc>
                  <a:spcPct val="115000"/>
                </a:lnSpc>
                <a:spcBef>
                  <a:spcPct val="25000"/>
                </a:spcBef>
                <a:buClrTx/>
                <a:buSzTx/>
                <a:defRPr/>
              </a:pPr>
              <a:r>
                <a:rPr kumimoji="0" lang="zh-CN" altLang="en-US" sz="3200" b="1" kern="1200" cap="none" spc="0" normalizeH="0" baseline="0" noProof="0">
                  <a:solidFill>
                    <a:srgbClr val="EF8D2B"/>
                  </a:solidFill>
                  <a:effectLst>
                    <a:outerShdw blurRad="38100" dist="38100" dir="2700000" algn="tl">
                      <a:srgbClr val="000000"/>
                    </a:outerShdw>
                  </a:effectLst>
                  <a:latin typeface="Arial" panose="020B0604020202020204" pitchFamily="34" charset="0"/>
                  <a:ea typeface="宋体" panose="02010600030101010101" pitchFamily="2" charset="-122"/>
                  <a:cs typeface="+mn-cs"/>
                </a:rPr>
                <a:t>原则</a:t>
              </a:r>
              <a:r>
                <a:rPr kumimoji="0" lang="en-US" sz="3200" b="1" kern="1200" cap="none" spc="0" normalizeH="0" baseline="0" noProof="0">
                  <a:solidFill>
                    <a:srgbClr val="EF8D2B"/>
                  </a:solidFill>
                  <a:effectLst>
                    <a:outerShdw blurRad="38100" dist="38100" dir="2700000" algn="tl">
                      <a:srgbClr val="000000"/>
                    </a:outerShdw>
                  </a:effectLst>
                  <a:latin typeface="Arial" panose="020B0604020202020204" pitchFamily="34" charset="0"/>
                  <a:ea typeface="宋体" panose="02010600030101010101" pitchFamily="2" charset="-122"/>
                  <a:cs typeface="+mn-cs"/>
                </a:rPr>
                <a:t>7: </a:t>
              </a:r>
              <a:r>
                <a:rPr kumimoji="0" lang="zh-CN" altLang="en-US" sz="3200" b="1" kern="1200" cap="none" spc="0" normalizeH="0" baseline="0" noProof="0">
                  <a:solidFill>
                    <a:srgbClr val="EF8D2B"/>
                  </a:solidFill>
                  <a:effectLst>
                    <a:outerShdw blurRad="38100" dist="38100" dir="2700000" algn="tl">
                      <a:srgbClr val="000000"/>
                    </a:outerShdw>
                  </a:effectLst>
                  <a:latin typeface="Arial" panose="020B0604020202020204" pitchFamily="34" charset="0"/>
                  <a:ea typeface="宋体" panose="02010600030101010101" pitchFamily="2" charset="-122"/>
                  <a:cs typeface="+mn-cs"/>
                </a:rPr>
                <a:t>国际化</a:t>
              </a:r>
              <a:endParaRPr kumimoji="0" lang="zh-CN" altLang="en-US" sz="3200" b="1" kern="1200" cap="none" spc="0" normalizeH="0" baseline="0" noProof="0">
                <a:solidFill>
                  <a:srgbClr val="EF8D2B"/>
                </a:solidFill>
                <a:effectLst>
                  <a:outerShdw blurRad="38100" dist="38100" dir="2700000" algn="tl">
                    <a:srgbClr val="000000"/>
                  </a:outerShdw>
                </a:effectLst>
                <a:latin typeface="Arial" panose="020B0604020202020204" pitchFamily="34" charset="0"/>
                <a:ea typeface="宋体" panose="02010600030101010101" pitchFamily="2" charset="-122"/>
                <a:cs typeface="+mn-cs"/>
              </a:endParaRPr>
            </a:p>
          </p:txBody>
        </p:sp>
        <p:pic>
          <p:nvPicPr>
            <p:cNvPr id="92164" name="Picture 4"/>
            <p:cNvPicPr>
              <a:picLocks noChangeAspect="1"/>
            </p:cNvPicPr>
            <p:nvPr/>
          </p:nvPicPr>
          <p:blipFill>
            <a:blip r:embed="rId1"/>
            <a:stretch>
              <a:fillRect/>
            </a:stretch>
          </p:blipFill>
          <p:spPr>
            <a:xfrm>
              <a:off x="0" y="141"/>
              <a:ext cx="90" cy="90"/>
            </a:xfrm>
            <a:prstGeom prst="rect">
              <a:avLst/>
            </a:prstGeom>
            <a:noFill/>
            <a:ln w="9525">
              <a:noFill/>
            </a:ln>
          </p:spPr>
        </p:pic>
      </p:grpSp>
      <p:sp>
        <p:nvSpPr>
          <p:cNvPr id="91141" name="Text Box 5"/>
          <p:cNvSpPr txBox="1">
            <a:spLocks noChangeArrowheads="1"/>
          </p:cNvSpPr>
          <p:nvPr/>
        </p:nvSpPr>
        <p:spPr bwMode="auto">
          <a:xfrm>
            <a:off x="1692275" y="188913"/>
            <a:ext cx="5472113"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R="0" algn="ctr" defTabSz="914400" eaLnBrk="0" hangingPunct="0">
              <a:buClrTx/>
              <a:buSzTx/>
              <a:defRPr/>
            </a:pPr>
            <a:r>
              <a:rPr kumimoji="0" lang="zh-CN" altLang="en-US" sz="3200" b="1" kern="1200" cap="none" spc="0" normalizeH="0" baseline="0" noProof="0">
                <a:solidFill>
                  <a:srgbClr val="127254"/>
                </a:solidFill>
                <a:latin typeface="Arial" panose="020B0604020202020204" pitchFamily="34" charset="0"/>
                <a:ea typeface="楷体_GB2312" pitchFamily="1" charset="-122"/>
                <a:cs typeface="+mn-cs"/>
              </a:rPr>
              <a:t>  </a:t>
            </a:r>
            <a:r>
              <a:rPr kumimoji="0" lang="zh-CN" altLang="en-US" sz="3600" b="1" kern="1200" cap="none" spc="0" normalizeH="0" baseline="0" noProof="0">
                <a:solidFill>
                  <a:srgbClr val="49AB39"/>
                </a:solidFill>
                <a:effectLst>
                  <a:outerShdw blurRad="38100" dist="38100" dir="2700000" algn="tl">
                    <a:srgbClr val="000000"/>
                  </a:outerShdw>
                </a:effectLst>
                <a:latin typeface="Arial" panose="020B0604020202020204" pitchFamily="34" charset="0"/>
                <a:ea typeface="楷体_GB2312" pitchFamily="1" charset="-122"/>
                <a:cs typeface="+mn-cs"/>
              </a:rPr>
              <a:t>用户界面设计：基本原则</a:t>
            </a:r>
            <a:endParaRPr kumimoji="0" lang="zh-CN" altLang="en-US" sz="3600" b="1" i="1" u="sng" kern="1200" cap="none" spc="0" normalizeH="0" baseline="0" noProof="0">
              <a:solidFill>
                <a:srgbClr val="49AB39"/>
              </a:solidFill>
              <a:effectLst>
                <a:outerShdw blurRad="38100" dist="38100" dir="2700000" algn="tl">
                  <a:srgbClr val="000000"/>
                </a:outerShdw>
              </a:effectLst>
              <a:latin typeface="Arial" panose="020B0604020202020204" pitchFamily="34" charset="0"/>
              <a:ea typeface="楷体_GB2312" pitchFamily="1" charset="-122"/>
              <a:cs typeface="+mn-cs"/>
            </a:endParaRPr>
          </a:p>
        </p:txBody>
      </p:sp>
      <p:sp>
        <p:nvSpPr>
          <p:cNvPr id="91142" name="Text Box 6"/>
          <p:cNvSpPr txBox="1">
            <a:spLocks noChangeArrowheads="1"/>
          </p:cNvSpPr>
          <p:nvPr/>
        </p:nvSpPr>
        <p:spPr bwMode="auto">
          <a:xfrm>
            <a:off x="1476375" y="2060575"/>
            <a:ext cx="7127875" cy="1755775"/>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marR="0" algn="just" defTabSz="914400" eaLnBrk="0" hangingPunct="0">
              <a:lnSpc>
                <a:spcPct val="130000"/>
              </a:lnSpc>
              <a:spcBef>
                <a:spcPct val="25000"/>
              </a:spcBef>
              <a:buClrTx/>
              <a:buSzTx/>
              <a:defRPr/>
            </a:pPr>
            <a:r>
              <a:rPr kumimoji="0" lang="zh-CN" altLang="en-US" sz="2800" b="1" kern="1200" cap="none" spc="0" normalizeH="0" baseline="0" noProof="0">
                <a:solidFill>
                  <a:srgbClr val="0066FF"/>
                </a:solidFill>
                <a:effectLst>
                  <a:outerShdw blurRad="38100" dist="38100" dir="2700000" algn="tl">
                    <a:srgbClr val="000000"/>
                  </a:outerShdw>
                </a:effectLst>
                <a:latin typeface="宋体" panose="02010600030101010101" pitchFamily="2" charset="-122"/>
                <a:ea typeface="宋体" panose="02010600030101010101" pitchFamily="2" charset="-122"/>
                <a:cs typeface="+mn-cs"/>
              </a:rPr>
              <a:t>  尽可能使用标准的图解方式和国际通行的语言，要求简单易懂，易于翻译，方便于不同母语的用户</a:t>
            </a:r>
            <a:endParaRPr kumimoji="0" lang="zh-CN" altLang="en-US" sz="2800" b="1" kern="1200" cap="none" spc="0" normalizeH="0" baseline="0" noProof="0">
              <a:solidFill>
                <a:srgbClr val="0066FF"/>
              </a:solidFill>
              <a:effectLst>
                <a:outerShdw blurRad="38100" dist="38100" dir="2700000" algn="tl">
                  <a:srgbClr val="000000"/>
                </a:outerShdw>
              </a:effectLst>
              <a:latin typeface="宋体" panose="02010600030101010101" pitchFamily="2" charset="-122"/>
              <a:ea typeface="宋体" panose="02010600030101010101" pitchFamily="2" charset="-122"/>
              <a:cs typeface="+mn-cs"/>
            </a:endParaRPr>
          </a:p>
        </p:txBody>
      </p:sp>
      <p:sp>
        <p:nvSpPr>
          <p:cNvPr id="92167" name="Rectangle 7"/>
          <p:cNvSpPr/>
          <p:nvPr/>
        </p:nvSpPr>
        <p:spPr>
          <a:xfrm>
            <a:off x="1663700" y="2324100"/>
            <a:ext cx="111125" cy="88900"/>
          </a:xfrm>
          <a:prstGeom prst="rect">
            <a:avLst/>
          </a:prstGeom>
          <a:gradFill rotWithShape="0">
            <a:gsLst>
              <a:gs pos="0">
                <a:srgbClr val="764700"/>
              </a:gs>
              <a:gs pos="100000">
                <a:srgbClr val="FF9900"/>
              </a:gs>
            </a:gsLst>
            <a:lin ang="0" scaled="1"/>
            <a:tileRect/>
          </a:gradFill>
          <a:ln w="9525" cap="flat" cmpd="sng">
            <a:solidFill>
              <a:schemeClr val="tx1"/>
            </a:solidFill>
            <a:prstDash val="solid"/>
            <a:miter/>
            <a:headEnd type="none" w="med" len="med"/>
            <a:tailEnd type="none" w="med" len="med"/>
          </a:ln>
        </p:spPr>
        <p:txBody>
          <a:bodyPr wrap="none" anchor="ctr"/>
          <a:p>
            <a:pPr eaLnBrk="0" hangingPunct="0"/>
            <a:endParaRPr lang="zh-CN" altLang="en-US" dirty="0">
              <a:latin typeface="Arial" panose="020B0604020202020204" pitchFamily="34" charset="0"/>
              <a:ea typeface="宋体" panose="02010600030101010101" pitchFamily="2" charset="-122"/>
            </a:endParaRPr>
          </a:p>
        </p:txBody>
      </p:sp>
      <p:sp>
        <p:nvSpPr>
          <p:cNvPr id="91144" name="Text Box 8"/>
          <p:cNvSpPr txBox="1">
            <a:spLocks noChangeArrowheads="1"/>
          </p:cNvSpPr>
          <p:nvPr/>
        </p:nvSpPr>
        <p:spPr bwMode="auto">
          <a:xfrm>
            <a:off x="1484313" y="3621088"/>
            <a:ext cx="7118350" cy="2308225"/>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marR="0" algn="just" defTabSz="914400" eaLnBrk="0" hangingPunct="0">
              <a:lnSpc>
                <a:spcPct val="130000"/>
              </a:lnSpc>
              <a:spcBef>
                <a:spcPct val="25000"/>
              </a:spcBef>
              <a:buClrTx/>
              <a:buSzTx/>
              <a:defRPr/>
            </a:pPr>
            <a:r>
              <a:rPr kumimoji="0" lang="zh-CN" altLang="en-US" sz="2800" b="1" kern="1200" cap="none" spc="0" normalizeH="0" baseline="0" noProof="0">
                <a:solidFill>
                  <a:srgbClr val="0066FF"/>
                </a:solidFill>
                <a:effectLst>
                  <a:outerShdw blurRad="38100" dist="38100" dir="2700000" algn="tl">
                    <a:srgbClr val="000000"/>
                  </a:outerShdw>
                </a:effectLst>
                <a:latin typeface="宋体" panose="02010600030101010101" pitchFamily="2" charset="-122"/>
                <a:ea typeface="宋体" panose="02010600030101010101" pitchFamily="2" charset="-122"/>
                <a:cs typeface="+mn-cs"/>
              </a:rPr>
              <a:t>  特别要留意下列易变的元素：字体、提示信息、在线帮助；货币、度量单位；数字、日期格式；人的名字、电话号码、通信地址；图标、标签；声音；阅读顺序或习惯</a:t>
            </a:r>
            <a:endParaRPr kumimoji="0" lang="zh-CN" altLang="en-US" sz="2800" b="1" kern="1200" cap="none" spc="0" normalizeH="0" baseline="0" noProof="0">
              <a:solidFill>
                <a:srgbClr val="0066FF"/>
              </a:solidFill>
              <a:effectLst>
                <a:outerShdw blurRad="38100" dist="38100" dir="2700000" algn="tl">
                  <a:srgbClr val="000000"/>
                </a:outerShdw>
              </a:effectLst>
              <a:latin typeface="宋体" panose="02010600030101010101" pitchFamily="2" charset="-122"/>
              <a:ea typeface="宋体" panose="02010600030101010101" pitchFamily="2" charset="-122"/>
              <a:cs typeface="+mn-cs"/>
            </a:endParaRPr>
          </a:p>
        </p:txBody>
      </p:sp>
      <p:sp>
        <p:nvSpPr>
          <p:cNvPr id="92169" name="Rectangle 9"/>
          <p:cNvSpPr/>
          <p:nvPr/>
        </p:nvSpPr>
        <p:spPr>
          <a:xfrm>
            <a:off x="1665288" y="3895725"/>
            <a:ext cx="111125" cy="88900"/>
          </a:xfrm>
          <a:prstGeom prst="rect">
            <a:avLst/>
          </a:prstGeom>
          <a:gradFill rotWithShape="0">
            <a:gsLst>
              <a:gs pos="0">
                <a:srgbClr val="764700"/>
              </a:gs>
              <a:gs pos="100000">
                <a:srgbClr val="FF9900"/>
              </a:gs>
            </a:gsLst>
            <a:lin ang="0" scaled="1"/>
            <a:tileRect/>
          </a:gradFill>
          <a:ln w="9525" cap="flat" cmpd="sng">
            <a:solidFill>
              <a:schemeClr val="tx1"/>
            </a:solidFill>
            <a:prstDash val="solid"/>
            <a:miter/>
            <a:headEnd type="none" w="med" len="med"/>
            <a:tailEnd type="none" w="med" len="med"/>
          </a:ln>
        </p:spPr>
        <p:txBody>
          <a:bodyPr wrap="none" anchor="ctr"/>
          <a:p>
            <a:pPr eaLnBrk="0" hangingPunct="0"/>
            <a:endParaRPr lang="zh-CN" altLang="en-US" dirty="0">
              <a:latin typeface="Arial" panose="020B0604020202020204" pitchFamily="34"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91138"/>
                                        </p:tgtEl>
                                        <p:attrNameLst>
                                          <p:attrName>style.visibility</p:attrName>
                                        </p:attrNameLst>
                                      </p:cBhvr>
                                      <p:to>
                                        <p:strVal val="visible"/>
                                      </p:to>
                                    </p:set>
                                    <p:animEffect transition="in" filter="blinds(horizontal)">
                                      <p:cBhvr>
                                        <p:cTn id="7" dur="500"/>
                                        <p:tgtEl>
                                          <p:spTgt spid="911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4209" name="日期占位符 1"/>
          <p:cNvSpPr>
            <a:spLocks noGrp="1"/>
          </p:cNvSpPr>
          <p:nvPr>
            <p:ph type="dt" sz="half" idx="10"/>
          </p:nvPr>
        </p:nvSpPr>
        <p:spPr>
          <a:ln/>
        </p:spPr>
        <p:txBody>
          <a:bodyPr wrap="none" lIns="92075" tIns="46038" rIns="92075" bIns="46038" anchor="ctr"/>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fld id="{BB962C8B-B14F-4D97-AF65-F5344CB8AC3E}" type="datetime1">
              <a:rPr lang="zh-CN" altLang="en-US" sz="1400" dirty="0">
                <a:solidFill>
                  <a:schemeClr val="hlink"/>
                </a:solidFill>
              </a:rPr>
            </a:fld>
            <a:endParaRPr lang="zh-CN" altLang="en-US" sz="1400" dirty="0">
              <a:solidFill>
                <a:schemeClr val="hlink"/>
              </a:solidFill>
            </a:endParaRPr>
          </a:p>
        </p:txBody>
      </p:sp>
      <p:grpSp>
        <p:nvGrpSpPr>
          <p:cNvPr id="93186" name="Group 2"/>
          <p:cNvGrpSpPr/>
          <p:nvPr/>
        </p:nvGrpSpPr>
        <p:grpSpPr>
          <a:xfrm>
            <a:off x="1679575" y="1477963"/>
            <a:ext cx="5832475" cy="512762"/>
            <a:chOff x="0" y="0"/>
            <a:chExt cx="3365" cy="323"/>
          </a:xfrm>
        </p:grpSpPr>
        <p:sp>
          <p:nvSpPr>
            <p:cNvPr id="93187" name="Text Box 3"/>
            <p:cNvSpPr txBox="1">
              <a:spLocks noChangeArrowheads="1"/>
            </p:cNvSpPr>
            <p:nvPr/>
          </p:nvSpPr>
          <p:spPr bwMode="auto">
            <a:xfrm>
              <a:off x="77" y="0"/>
              <a:ext cx="3288" cy="323"/>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marR="0" algn="just" defTabSz="914400" eaLnBrk="0" hangingPunct="0">
                <a:lnSpc>
                  <a:spcPct val="115000"/>
                </a:lnSpc>
                <a:spcBef>
                  <a:spcPct val="25000"/>
                </a:spcBef>
                <a:buClrTx/>
                <a:buSzTx/>
                <a:defRPr/>
              </a:pPr>
              <a:r>
                <a:rPr kumimoji="0" lang="zh-CN" altLang="en-US" sz="2800" b="1" kern="1200" cap="none" spc="0" normalizeH="0" baseline="0" noProof="0">
                  <a:solidFill>
                    <a:srgbClr val="EF8D2B"/>
                  </a:solidFill>
                  <a:effectLst>
                    <a:outerShdw blurRad="38100" dist="38100" dir="2700000" algn="tl">
                      <a:srgbClr val="000000"/>
                    </a:outerShdw>
                  </a:effectLst>
                  <a:latin typeface="Arial" panose="020B0604020202020204" pitchFamily="34" charset="0"/>
                  <a:ea typeface="宋体" panose="02010600030101010101" pitchFamily="2" charset="-122"/>
                  <a:cs typeface="+mn-cs"/>
                </a:rPr>
                <a:t>原则</a:t>
              </a:r>
              <a:r>
                <a:rPr kumimoji="0" lang="en-US" sz="2800" b="1" kern="1200" cap="none" spc="0" normalizeH="0" baseline="0" noProof="0">
                  <a:solidFill>
                    <a:srgbClr val="EF8D2B"/>
                  </a:solidFill>
                  <a:effectLst>
                    <a:outerShdw blurRad="38100" dist="38100" dir="2700000" algn="tl">
                      <a:srgbClr val="000000"/>
                    </a:outerShdw>
                  </a:effectLst>
                  <a:latin typeface="Arial" panose="020B0604020202020204" pitchFamily="34" charset="0"/>
                  <a:ea typeface="宋体" panose="02010600030101010101" pitchFamily="2" charset="-122"/>
                  <a:cs typeface="+mn-cs"/>
                </a:rPr>
                <a:t>8: </a:t>
              </a:r>
              <a:r>
                <a:rPr kumimoji="0" lang="zh-CN" altLang="en-US" sz="2800" b="1" kern="1200" cap="none" spc="0" normalizeH="0" baseline="0" noProof="0">
                  <a:solidFill>
                    <a:srgbClr val="EF8D2B"/>
                  </a:solidFill>
                  <a:effectLst>
                    <a:outerShdw blurRad="38100" dist="38100" dir="2700000" algn="tl">
                      <a:srgbClr val="000000"/>
                    </a:outerShdw>
                  </a:effectLst>
                  <a:latin typeface="Arial" panose="020B0604020202020204" pitchFamily="34" charset="0"/>
                  <a:ea typeface="宋体" panose="02010600030101010101" pitchFamily="2" charset="-122"/>
                  <a:cs typeface="+mn-cs"/>
                </a:rPr>
                <a:t>个性化</a:t>
              </a:r>
              <a:endParaRPr kumimoji="0" lang="zh-CN" altLang="en-US" sz="2800" b="1" kern="1200" cap="none" spc="0" normalizeH="0" baseline="0" noProof="0">
                <a:solidFill>
                  <a:srgbClr val="EF8D2B"/>
                </a:solidFill>
                <a:effectLst>
                  <a:outerShdw blurRad="38100" dist="38100" dir="2700000" algn="tl">
                    <a:srgbClr val="000000"/>
                  </a:outerShdw>
                </a:effectLst>
                <a:latin typeface="Arial" panose="020B0604020202020204" pitchFamily="34" charset="0"/>
                <a:ea typeface="宋体" panose="02010600030101010101" pitchFamily="2" charset="-122"/>
                <a:cs typeface="+mn-cs"/>
              </a:endParaRPr>
            </a:p>
          </p:txBody>
        </p:sp>
        <p:pic>
          <p:nvPicPr>
            <p:cNvPr id="94212" name="Picture 4"/>
            <p:cNvPicPr>
              <a:picLocks noChangeAspect="1"/>
            </p:cNvPicPr>
            <p:nvPr/>
          </p:nvPicPr>
          <p:blipFill>
            <a:blip r:embed="rId1"/>
            <a:stretch>
              <a:fillRect/>
            </a:stretch>
          </p:blipFill>
          <p:spPr>
            <a:xfrm>
              <a:off x="0" y="141"/>
              <a:ext cx="90" cy="90"/>
            </a:xfrm>
            <a:prstGeom prst="rect">
              <a:avLst/>
            </a:prstGeom>
            <a:noFill/>
            <a:ln w="9525">
              <a:noFill/>
            </a:ln>
          </p:spPr>
        </p:pic>
      </p:grpSp>
      <p:sp>
        <p:nvSpPr>
          <p:cNvPr id="93189" name="Text Box 5"/>
          <p:cNvSpPr txBox="1">
            <a:spLocks noChangeArrowheads="1"/>
          </p:cNvSpPr>
          <p:nvPr/>
        </p:nvSpPr>
        <p:spPr bwMode="auto">
          <a:xfrm>
            <a:off x="1836738" y="188913"/>
            <a:ext cx="5472113"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R="0" algn="ctr" defTabSz="914400" eaLnBrk="0" hangingPunct="0">
              <a:buClrTx/>
              <a:buSzTx/>
              <a:defRPr/>
            </a:pPr>
            <a:r>
              <a:rPr kumimoji="0" lang="zh-CN" altLang="en-US" sz="3200" b="1" kern="1200" cap="none" spc="0" normalizeH="0" baseline="0" noProof="0">
                <a:solidFill>
                  <a:srgbClr val="127254"/>
                </a:solidFill>
                <a:latin typeface="Arial" panose="020B0604020202020204" pitchFamily="34" charset="0"/>
                <a:ea typeface="楷体_GB2312" pitchFamily="1" charset="-122"/>
                <a:cs typeface="+mn-cs"/>
              </a:rPr>
              <a:t>  </a:t>
            </a:r>
            <a:r>
              <a:rPr kumimoji="0" lang="zh-CN" altLang="en-US" sz="3600" b="1" kern="1200" cap="none" spc="0" normalizeH="0" baseline="0" noProof="0">
                <a:solidFill>
                  <a:srgbClr val="49AB39"/>
                </a:solidFill>
                <a:effectLst>
                  <a:outerShdw blurRad="38100" dist="38100" dir="2700000" algn="tl">
                    <a:srgbClr val="000000"/>
                  </a:outerShdw>
                </a:effectLst>
                <a:latin typeface="Arial" panose="020B0604020202020204" pitchFamily="34" charset="0"/>
                <a:ea typeface="楷体_GB2312" pitchFamily="1" charset="-122"/>
                <a:cs typeface="+mn-cs"/>
              </a:rPr>
              <a:t>用户界面设计：基本原则</a:t>
            </a:r>
            <a:endParaRPr kumimoji="0" lang="zh-CN" altLang="en-US" sz="3600" b="1" i="1" u="sng" kern="1200" cap="none" spc="0" normalizeH="0" baseline="0" noProof="0">
              <a:solidFill>
                <a:srgbClr val="49AB39"/>
              </a:solidFill>
              <a:effectLst>
                <a:outerShdw blurRad="38100" dist="38100" dir="2700000" algn="tl">
                  <a:srgbClr val="000000"/>
                </a:outerShdw>
              </a:effectLst>
              <a:latin typeface="Arial" panose="020B0604020202020204" pitchFamily="34" charset="0"/>
              <a:ea typeface="楷体_GB2312" pitchFamily="1" charset="-122"/>
              <a:cs typeface="+mn-cs"/>
            </a:endParaRPr>
          </a:p>
        </p:txBody>
      </p:sp>
      <p:sp>
        <p:nvSpPr>
          <p:cNvPr id="93190" name="Text Box 6"/>
          <p:cNvSpPr txBox="1">
            <a:spLocks noChangeArrowheads="1"/>
          </p:cNvSpPr>
          <p:nvPr/>
        </p:nvSpPr>
        <p:spPr bwMode="auto">
          <a:xfrm>
            <a:off x="1638300" y="1982788"/>
            <a:ext cx="7129463" cy="120015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marR="0" algn="just" defTabSz="914400" eaLnBrk="0" hangingPunct="0">
              <a:lnSpc>
                <a:spcPct val="130000"/>
              </a:lnSpc>
              <a:spcBef>
                <a:spcPct val="25000"/>
              </a:spcBef>
              <a:buClrTx/>
              <a:buSzTx/>
              <a:defRPr/>
            </a:pPr>
            <a:r>
              <a:rPr kumimoji="0" lang="zh-CN" altLang="en-US" sz="2800" b="1" kern="1200" cap="none" spc="0" normalizeH="0" baseline="0" noProof="0">
                <a:solidFill>
                  <a:srgbClr val="0066FF"/>
                </a:solidFill>
                <a:effectLst>
                  <a:outerShdw blurRad="38100" dist="38100" dir="2700000" algn="tl">
                    <a:srgbClr val="000000"/>
                  </a:outerShdw>
                </a:effectLst>
                <a:latin typeface="宋体" panose="02010600030101010101" pitchFamily="2" charset="-122"/>
                <a:ea typeface="宋体" panose="02010600030101010101" pitchFamily="2" charset="-122"/>
                <a:cs typeface="+mn-cs"/>
              </a:rPr>
              <a:t>  对于普通的应用软件而言，有个性化的界面显然比大众化的界面更具有吸引力</a:t>
            </a:r>
            <a:endParaRPr kumimoji="0" lang="zh-CN" altLang="en-US" sz="2800" b="1" kern="1200" cap="none" spc="0" normalizeH="0" baseline="0" noProof="0">
              <a:solidFill>
                <a:srgbClr val="0066FF"/>
              </a:solidFill>
              <a:effectLst>
                <a:outerShdw blurRad="38100" dist="38100" dir="2700000" algn="tl">
                  <a:srgbClr val="000000"/>
                </a:outerShdw>
              </a:effectLst>
              <a:latin typeface="宋体" panose="02010600030101010101" pitchFamily="2" charset="-122"/>
              <a:ea typeface="宋体" panose="02010600030101010101" pitchFamily="2" charset="-122"/>
              <a:cs typeface="+mn-cs"/>
            </a:endParaRPr>
          </a:p>
        </p:txBody>
      </p:sp>
      <p:sp>
        <p:nvSpPr>
          <p:cNvPr id="94215" name="Rectangle 7"/>
          <p:cNvSpPr/>
          <p:nvPr/>
        </p:nvSpPr>
        <p:spPr>
          <a:xfrm>
            <a:off x="1893888" y="2244725"/>
            <a:ext cx="106362" cy="92075"/>
          </a:xfrm>
          <a:prstGeom prst="rect">
            <a:avLst/>
          </a:prstGeom>
          <a:gradFill rotWithShape="0">
            <a:gsLst>
              <a:gs pos="0">
                <a:srgbClr val="764700"/>
              </a:gs>
              <a:gs pos="100000">
                <a:srgbClr val="FF9900"/>
              </a:gs>
            </a:gsLst>
            <a:lin ang="0" scaled="1"/>
            <a:tileRect/>
          </a:gradFill>
          <a:ln w="9525" cap="flat" cmpd="sng">
            <a:solidFill>
              <a:schemeClr val="tx1"/>
            </a:solidFill>
            <a:prstDash val="solid"/>
            <a:miter/>
            <a:headEnd type="none" w="med" len="med"/>
            <a:tailEnd type="none" w="med" len="med"/>
          </a:ln>
        </p:spPr>
        <p:txBody>
          <a:bodyPr wrap="none" anchor="ctr"/>
          <a:p>
            <a:pPr eaLnBrk="0" hangingPunct="0"/>
            <a:endParaRPr lang="zh-CN" altLang="en-US" dirty="0">
              <a:latin typeface="Arial" panose="020B0604020202020204" pitchFamily="34" charset="0"/>
              <a:ea typeface="宋体" panose="02010600030101010101" pitchFamily="2" charset="-122"/>
            </a:endParaRPr>
          </a:p>
        </p:txBody>
      </p:sp>
      <p:sp>
        <p:nvSpPr>
          <p:cNvPr id="93192" name="Text Box 8"/>
          <p:cNvSpPr txBox="1">
            <a:spLocks noChangeArrowheads="1"/>
          </p:cNvSpPr>
          <p:nvPr/>
        </p:nvSpPr>
        <p:spPr bwMode="auto">
          <a:xfrm>
            <a:off x="1620838" y="3060700"/>
            <a:ext cx="7129463" cy="2862263"/>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marR="0" algn="just" defTabSz="914400" eaLnBrk="0" hangingPunct="0">
              <a:lnSpc>
                <a:spcPct val="130000"/>
              </a:lnSpc>
              <a:spcBef>
                <a:spcPct val="25000"/>
              </a:spcBef>
              <a:buClrTx/>
              <a:buSzTx/>
              <a:defRPr/>
            </a:pPr>
            <a:r>
              <a:rPr kumimoji="0" lang="zh-CN" altLang="en-US" sz="2800" b="1" kern="1200" cap="none" spc="0" normalizeH="0" baseline="0" noProof="0">
                <a:solidFill>
                  <a:srgbClr val="0066FF"/>
                </a:solidFill>
                <a:effectLst>
                  <a:outerShdw blurRad="38100" dist="38100" dir="2700000" algn="tl">
                    <a:srgbClr val="000000"/>
                  </a:outerShdw>
                </a:effectLst>
                <a:latin typeface="宋体" panose="02010600030101010101" pitchFamily="2" charset="-122"/>
                <a:ea typeface="宋体" panose="02010600030101010101" pitchFamily="2" charset="-122"/>
                <a:cs typeface="+mn-cs"/>
              </a:rPr>
              <a:t>  设计人员应当根据软件的需求以及广大用户的喜好，在使用户界面具备必要的“一致性”的前提下，突出该软件的“个性”。不仅让用户使用起来方便，而且对软件留下深刻的印象</a:t>
            </a:r>
            <a:endParaRPr kumimoji="0" lang="zh-CN" altLang="en-US" sz="2800" b="1" kern="1200" cap="none" spc="0" normalizeH="0" baseline="0" noProof="0">
              <a:solidFill>
                <a:srgbClr val="0066FF"/>
              </a:solidFill>
              <a:effectLst>
                <a:outerShdw blurRad="38100" dist="38100" dir="2700000" algn="tl">
                  <a:srgbClr val="000000"/>
                </a:outerShdw>
              </a:effectLst>
              <a:latin typeface="宋体" panose="02010600030101010101" pitchFamily="2" charset="-122"/>
              <a:ea typeface="宋体" panose="02010600030101010101" pitchFamily="2" charset="-122"/>
              <a:cs typeface="+mn-cs"/>
            </a:endParaRPr>
          </a:p>
        </p:txBody>
      </p:sp>
      <p:sp>
        <p:nvSpPr>
          <p:cNvPr id="94217" name="Rectangle 9"/>
          <p:cNvSpPr/>
          <p:nvPr/>
        </p:nvSpPr>
        <p:spPr>
          <a:xfrm>
            <a:off x="1895475" y="3335338"/>
            <a:ext cx="104775" cy="92075"/>
          </a:xfrm>
          <a:prstGeom prst="rect">
            <a:avLst/>
          </a:prstGeom>
          <a:gradFill rotWithShape="0">
            <a:gsLst>
              <a:gs pos="0">
                <a:srgbClr val="764700"/>
              </a:gs>
              <a:gs pos="100000">
                <a:srgbClr val="FF9900"/>
              </a:gs>
            </a:gsLst>
            <a:lin ang="0" scaled="1"/>
            <a:tileRect/>
          </a:gradFill>
          <a:ln w="9525" cap="flat" cmpd="sng">
            <a:solidFill>
              <a:schemeClr val="tx1"/>
            </a:solidFill>
            <a:prstDash val="solid"/>
            <a:miter/>
            <a:headEnd type="none" w="med" len="med"/>
            <a:tailEnd type="none" w="med" len="med"/>
          </a:ln>
        </p:spPr>
        <p:txBody>
          <a:bodyPr wrap="none" anchor="ctr"/>
          <a:p>
            <a:pPr eaLnBrk="0" hangingPunct="0"/>
            <a:endParaRPr lang="zh-CN" altLang="en-US" dirty="0">
              <a:latin typeface="Arial" panose="020B0604020202020204" pitchFamily="34"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93186"/>
                                        </p:tgtEl>
                                        <p:attrNameLst>
                                          <p:attrName>style.visibility</p:attrName>
                                        </p:attrNameLst>
                                      </p:cBhvr>
                                      <p:to>
                                        <p:strVal val="visible"/>
                                      </p:to>
                                    </p:set>
                                    <p:animEffect transition="in" filter="blinds(horizontal)">
                                      <p:cBhvr>
                                        <p:cTn id="7" dur="500"/>
                                        <p:tgtEl>
                                          <p:spTgt spid="931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6257" name="日期占位符 1"/>
          <p:cNvSpPr>
            <a:spLocks noGrp="1"/>
          </p:cNvSpPr>
          <p:nvPr>
            <p:ph type="dt" sz="half" idx="10"/>
          </p:nvPr>
        </p:nvSpPr>
        <p:spPr>
          <a:ln/>
        </p:spPr>
        <p:txBody>
          <a:bodyPr wrap="none" lIns="92075" tIns="46038" rIns="92075" bIns="46038" anchor="ctr"/>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fld id="{BB962C8B-B14F-4D97-AF65-F5344CB8AC3E}" type="datetime1">
              <a:rPr lang="zh-CN" altLang="en-US" sz="1400" dirty="0">
                <a:solidFill>
                  <a:schemeClr val="hlink"/>
                </a:solidFill>
              </a:rPr>
            </a:fld>
            <a:endParaRPr lang="zh-CN" altLang="en-US" sz="1400" dirty="0">
              <a:solidFill>
                <a:schemeClr val="hlink"/>
              </a:solidFill>
            </a:endParaRPr>
          </a:p>
        </p:txBody>
      </p:sp>
      <p:grpSp>
        <p:nvGrpSpPr>
          <p:cNvPr id="95234" name="Group 2"/>
          <p:cNvGrpSpPr/>
          <p:nvPr/>
        </p:nvGrpSpPr>
        <p:grpSpPr>
          <a:xfrm>
            <a:off x="1535113" y="1477963"/>
            <a:ext cx="5832475" cy="512762"/>
            <a:chOff x="0" y="0"/>
            <a:chExt cx="3365" cy="323"/>
          </a:xfrm>
        </p:grpSpPr>
        <p:sp>
          <p:nvSpPr>
            <p:cNvPr id="95235" name="Text Box 3"/>
            <p:cNvSpPr txBox="1">
              <a:spLocks noChangeArrowheads="1"/>
            </p:cNvSpPr>
            <p:nvPr/>
          </p:nvSpPr>
          <p:spPr bwMode="auto">
            <a:xfrm>
              <a:off x="77" y="0"/>
              <a:ext cx="3288" cy="323"/>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marR="0" algn="just" defTabSz="914400" eaLnBrk="0" hangingPunct="0">
                <a:lnSpc>
                  <a:spcPct val="115000"/>
                </a:lnSpc>
                <a:spcBef>
                  <a:spcPct val="25000"/>
                </a:spcBef>
                <a:buClrTx/>
                <a:buSzTx/>
                <a:defRPr/>
              </a:pPr>
              <a:r>
                <a:rPr kumimoji="0" lang="zh-CN" altLang="en-US" sz="3200" b="1" kern="1200" cap="none" spc="0" normalizeH="0" baseline="0" noProof="0">
                  <a:solidFill>
                    <a:srgbClr val="EF8D2B"/>
                  </a:solidFill>
                  <a:effectLst>
                    <a:outerShdw blurRad="38100" dist="38100" dir="2700000" algn="tl">
                      <a:srgbClr val="000000"/>
                    </a:outerShdw>
                  </a:effectLst>
                  <a:latin typeface="Arial" panose="020B0604020202020204" pitchFamily="34" charset="0"/>
                  <a:ea typeface="宋体" panose="02010600030101010101" pitchFamily="2" charset="-122"/>
                  <a:cs typeface="+mn-cs"/>
                </a:rPr>
                <a:t>原则</a:t>
              </a:r>
              <a:r>
                <a:rPr kumimoji="0" lang="en-US" sz="3200" b="1" kern="1200" cap="none" spc="0" normalizeH="0" baseline="0" noProof="0">
                  <a:solidFill>
                    <a:srgbClr val="EF8D2B"/>
                  </a:solidFill>
                  <a:effectLst>
                    <a:outerShdw blurRad="38100" dist="38100" dir="2700000" algn="tl">
                      <a:srgbClr val="000000"/>
                    </a:outerShdw>
                  </a:effectLst>
                  <a:latin typeface="Arial" panose="020B0604020202020204" pitchFamily="34" charset="0"/>
                  <a:ea typeface="宋体" panose="02010600030101010101" pitchFamily="2" charset="-122"/>
                  <a:cs typeface="+mn-cs"/>
                </a:rPr>
                <a:t>9: </a:t>
              </a:r>
              <a:r>
                <a:rPr kumimoji="0" lang="zh-CN" altLang="en-US" sz="3200" b="1" kern="1200" cap="none" spc="0" normalizeH="0" baseline="0" noProof="0">
                  <a:solidFill>
                    <a:srgbClr val="EF8D2B"/>
                  </a:solidFill>
                  <a:effectLst>
                    <a:outerShdw blurRad="38100" dist="38100" dir="2700000" algn="tl">
                      <a:srgbClr val="000000"/>
                    </a:outerShdw>
                  </a:effectLst>
                  <a:latin typeface="Arial" panose="020B0604020202020204" pitchFamily="34" charset="0"/>
                  <a:ea typeface="宋体" panose="02010600030101010101" pitchFamily="2" charset="-122"/>
                  <a:cs typeface="+mn-cs"/>
                </a:rPr>
                <a:t>合理的布局</a:t>
              </a:r>
              <a:endParaRPr kumimoji="0" lang="zh-CN" altLang="en-US" sz="3200" b="1" kern="1200" cap="none" spc="0" normalizeH="0" baseline="0" noProof="0">
                <a:solidFill>
                  <a:srgbClr val="EF8D2B"/>
                </a:solidFill>
                <a:effectLst>
                  <a:outerShdw blurRad="38100" dist="38100" dir="2700000" algn="tl">
                    <a:srgbClr val="000000"/>
                  </a:outerShdw>
                </a:effectLst>
                <a:latin typeface="Arial" panose="020B0604020202020204" pitchFamily="34" charset="0"/>
                <a:ea typeface="宋体" panose="02010600030101010101" pitchFamily="2" charset="-122"/>
                <a:cs typeface="+mn-cs"/>
              </a:endParaRPr>
            </a:p>
          </p:txBody>
        </p:sp>
        <p:pic>
          <p:nvPicPr>
            <p:cNvPr id="96260" name="Picture 4"/>
            <p:cNvPicPr>
              <a:picLocks noChangeAspect="1"/>
            </p:cNvPicPr>
            <p:nvPr/>
          </p:nvPicPr>
          <p:blipFill>
            <a:blip r:embed="rId1"/>
            <a:stretch>
              <a:fillRect/>
            </a:stretch>
          </p:blipFill>
          <p:spPr>
            <a:xfrm>
              <a:off x="0" y="141"/>
              <a:ext cx="90" cy="90"/>
            </a:xfrm>
            <a:prstGeom prst="rect">
              <a:avLst/>
            </a:prstGeom>
            <a:noFill/>
            <a:ln w="9525">
              <a:noFill/>
            </a:ln>
          </p:spPr>
        </p:pic>
      </p:grpSp>
      <p:sp>
        <p:nvSpPr>
          <p:cNvPr id="95237" name="Text Box 5"/>
          <p:cNvSpPr txBox="1">
            <a:spLocks noChangeArrowheads="1"/>
          </p:cNvSpPr>
          <p:nvPr/>
        </p:nvSpPr>
        <p:spPr bwMode="auto">
          <a:xfrm>
            <a:off x="1692275" y="188913"/>
            <a:ext cx="5472113"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R="0" algn="ctr" defTabSz="914400" eaLnBrk="0" hangingPunct="0">
              <a:buClrTx/>
              <a:buSzTx/>
              <a:defRPr/>
            </a:pPr>
            <a:r>
              <a:rPr kumimoji="0" lang="zh-CN" altLang="en-US" sz="3200" b="1" kern="1200" cap="none" spc="0" normalizeH="0" baseline="0" noProof="0">
                <a:solidFill>
                  <a:srgbClr val="127254"/>
                </a:solidFill>
                <a:latin typeface="Arial" panose="020B0604020202020204" pitchFamily="34" charset="0"/>
                <a:ea typeface="楷体_GB2312" pitchFamily="1" charset="-122"/>
                <a:cs typeface="+mn-cs"/>
              </a:rPr>
              <a:t>  </a:t>
            </a:r>
            <a:r>
              <a:rPr kumimoji="0" lang="zh-CN" altLang="en-US" sz="3600" b="1" kern="1200" cap="none" spc="0" normalizeH="0" baseline="0" noProof="0">
                <a:solidFill>
                  <a:srgbClr val="49AB39"/>
                </a:solidFill>
                <a:effectLst>
                  <a:outerShdw blurRad="38100" dist="38100" dir="2700000" algn="tl">
                    <a:srgbClr val="000000"/>
                  </a:outerShdw>
                </a:effectLst>
                <a:latin typeface="Arial" panose="020B0604020202020204" pitchFamily="34" charset="0"/>
                <a:ea typeface="楷体_GB2312" pitchFamily="1" charset="-122"/>
                <a:cs typeface="+mn-cs"/>
              </a:rPr>
              <a:t>用户界面设计：基本原则</a:t>
            </a:r>
            <a:endParaRPr kumimoji="0" lang="zh-CN" altLang="en-US" sz="3600" b="1" i="1" u="sng" kern="1200" cap="none" spc="0" normalizeH="0" baseline="0" noProof="0">
              <a:solidFill>
                <a:srgbClr val="49AB39"/>
              </a:solidFill>
              <a:effectLst>
                <a:outerShdw blurRad="38100" dist="38100" dir="2700000" algn="tl">
                  <a:srgbClr val="000000"/>
                </a:outerShdw>
              </a:effectLst>
              <a:latin typeface="Arial" panose="020B0604020202020204" pitchFamily="34" charset="0"/>
              <a:ea typeface="楷体_GB2312" pitchFamily="1" charset="-122"/>
              <a:cs typeface="+mn-cs"/>
            </a:endParaRPr>
          </a:p>
        </p:txBody>
      </p:sp>
      <p:sp>
        <p:nvSpPr>
          <p:cNvPr id="95238" name="Text Box 6"/>
          <p:cNvSpPr txBox="1">
            <a:spLocks noChangeArrowheads="1"/>
          </p:cNvSpPr>
          <p:nvPr/>
        </p:nvSpPr>
        <p:spPr bwMode="auto">
          <a:xfrm>
            <a:off x="1781175" y="1982788"/>
            <a:ext cx="6823075" cy="120015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marR="0" algn="just" defTabSz="914400" eaLnBrk="0" hangingPunct="0">
              <a:lnSpc>
                <a:spcPct val="130000"/>
              </a:lnSpc>
              <a:spcBef>
                <a:spcPct val="25000"/>
              </a:spcBef>
              <a:buClrTx/>
              <a:buSzTx/>
              <a:defRPr/>
            </a:pPr>
            <a:r>
              <a:rPr kumimoji="0" lang="zh-CN" altLang="en-US" sz="2800" b="1" kern="1200" cap="none" spc="0" normalizeH="0" baseline="0" noProof="0">
                <a:solidFill>
                  <a:srgbClr val="0066FF"/>
                </a:solidFill>
                <a:effectLst>
                  <a:outerShdw blurRad="38100" dist="38100" dir="2700000" algn="tl">
                    <a:srgbClr val="000000"/>
                  </a:outerShdw>
                </a:effectLst>
                <a:latin typeface="宋体" panose="02010600030101010101" pitchFamily="2" charset="-122"/>
                <a:ea typeface="宋体" panose="02010600030101010101" pitchFamily="2" charset="-122"/>
                <a:cs typeface="+mn-cs"/>
              </a:rPr>
              <a:t>  首先，界面的布局应当符合逻辑，最好能够与工作流程吻合</a:t>
            </a:r>
            <a:endParaRPr kumimoji="0" lang="zh-CN" altLang="en-US" sz="2800" b="1" kern="1200" cap="none" spc="0" normalizeH="0" baseline="0" noProof="0">
              <a:solidFill>
                <a:srgbClr val="0066FF"/>
              </a:solidFill>
              <a:effectLst>
                <a:outerShdw blurRad="38100" dist="38100" dir="2700000" algn="tl">
                  <a:srgbClr val="000000"/>
                </a:outerShdw>
              </a:effectLst>
              <a:latin typeface="宋体" panose="02010600030101010101" pitchFamily="2" charset="-122"/>
              <a:ea typeface="宋体" panose="02010600030101010101" pitchFamily="2" charset="-122"/>
              <a:cs typeface="+mn-cs"/>
            </a:endParaRPr>
          </a:p>
        </p:txBody>
      </p:sp>
      <p:sp>
        <p:nvSpPr>
          <p:cNvPr id="96263" name="Rectangle 7"/>
          <p:cNvSpPr/>
          <p:nvPr/>
        </p:nvSpPr>
        <p:spPr>
          <a:xfrm>
            <a:off x="1968500" y="2244725"/>
            <a:ext cx="90488" cy="90488"/>
          </a:xfrm>
          <a:prstGeom prst="rect">
            <a:avLst/>
          </a:prstGeom>
          <a:gradFill rotWithShape="0">
            <a:gsLst>
              <a:gs pos="0">
                <a:srgbClr val="764700"/>
              </a:gs>
              <a:gs pos="100000">
                <a:srgbClr val="FF9900"/>
              </a:gs>
            </a:gsLst>
            <a:lin ang="0" scaled="1"/>
            <a:tileRect/>
          </a:gradFill>
          <a:ln w="9525" cap="flat" cmpd="sng">
            <a:solidFill>
              <a:schemeClr val="tx1"/>
            </a:solidFill>
            <a:prstDash val="solid"/>
            <a:miter/>
            <a:headEnd type="none" w="med" len="med"/>
            <a:tailEnd type="none" w="med" len="med"/>
          </a:ln>
        </p:spPr>
        <p:txBody>
          <a:bodyPr wrap="none" anchor="ctr"/>
          <a:p>
            <a:pPr eaLnBrk="0" hangingPunct="0"/>
            <a:endParaRPr lang="zh-CN" altLang="en-US" dirty="0">
              <a:latin typeface="Arial" panose="020B0604020202020204" pitchFamily="34" charset="0"/>
              <a:ea typeface="宋体" panose="02010600030101010101" pitchFamily="2" charset="-122"/>
            </a:endParaRPr>
          </a:p>
        </p:txBody>
      </p:sp>
      <p:sp>
        <p:nvSpPr>
          <p:cNvPr id="95240" name="Text Box 8"/>
          <p:cNvSpPr txBox="1">
            <a:spLocks noChangeArrowheads="1"/>
          </p:cNvSpPr>
          <p:nvPr/>
        </p:nvSpPr>
        <p:spPr bwMode="auto">
          <a:xfrm>
            <a:off x="1763713" y="3059113"/>
            <a:ext cx="7200900" cy="3417888"/>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marR="0" algn="just" defTabSz="914400" eaLnBrk="0" hangingPunct="0">
              <a:lnSpc>
                <a:spcPct val="130000"/>
              </a:lnSpc>
              <a:spcBef>
                <a:spcPct val="25000"/>
              </a:spcBef>
              <a:buClrTx/>
              <a:buSzTx/>
              <a:defRPr/>
            </a:pPr>
            <a:r>
              <a:rPr kumimoji="0" lang="zh-CN" altLang="en-US" sz="2200" b="1" kern="1200" cap="none" spc="0" normalizeH="0" baseline="0" noProof="0">
                <a:solidFill>
                  <a:srgbClr val="0066FF"/>
                </a:solidFill>
                <a:effectLst>
                  <a:outerShdw blurRad="38100" dist="38100" dir="2700000" algn="tl">
                    <a:srgbClr val="000000"/>
                  </a:outerShdw>
                </a:effectLst>
                <a:latin typeface="宋体" panose="02010600030101010101" pitchFamily="2" charset="-122"/>
                <a:ea typeface="宋体" panose="02010600030101010101" pitchFamily="2" charset="-122"/>
                <a:cs typeface="+mn-cs"/>
              </a:rPr>
              <a:t> </a:t>
            </a:r>
            <a:r>
              <a:rPr kumimoji="0" lang="zh-CN" altLang="en-US" sz="2800" b="1" kern="1200" cap="none" spc="0" normalizeH="0" baseline="0" noProof="0">
                <a:solidFill>
                  <a:srgbClr val="0066FF"/>
                </a:solidFill>
                <a:effectLst>
                  <a:outerShdw blurRad="38100" dist="38100" dir="2700000" algn="tl">
                    <a:srgbClr val="000000"/>
                  </a:outerShdw>
                </a:effectLst>
                <a:latin typeface="宋体" panose="02010600030101010101" pitchFamily="2" charset="-122"/>
                <a:ea typeface="宋体" panose="02010600030101010101" pitchFamily="2" charset="-122"/>
                <a:cs typeface="+mn-cs"/>
              </a:rPr>
              <a:t> 其次，界面的布局应当整洁</a:t>
            </a:r>
            <a:endParaRPr kumimoji="0" lang="zh-CN" altLang="en-US" sz="2800" b="1" kern="1200" cap="none" spc="0" normalizeH="0" baseline="0" noProof="0">
              <a:solidFill>
                <a:srgbClr val="0066FF"/>
              </a:solidFill>
              <a:effectLst>
                <a:outerShdw blurRad="38100" dist="38100" dir="2700000" algn="tl">
                  <a:srgbClr val="000000"/>
                </a:outerShdw>
              </a:effectLst>
              <a:latin typeface="宋体" panose="02010600030101010101" pitchFamily="2" charset="-122"/>
              <a:ea typeface="宋体" panose="02010600030101010101" pitchFamily="2" charset="-122"/>
              <a:cs typeface="+mn-cs"/>
            </a:endParaRPr>
          </a:p>
          <a:p>
            <a:pPr marR="0" algn="just" defTabSz="914400" eaLnBrk="0" hangingPunct="0">
              <a:lnSpc>
                <a:spcPct val="130000"/>
              </a:lnSpc>
              <a:buClrTx/>
              <a:buSzTx/>
              <a:defRPr/>
            </a:pPr>
            <a:r>
              <a:rPr kumimoji="0" lang="zh-CN" altLang="en-US" sz="2800" b="1" kern="1200" cap="none" spc="0" normalizeH="0" baseline="0" noProof="0">
                <a:solidFill>
                  <a:srgbClr val="0066FF"/>
                </a:solidFill>
                <a:effectLst>
                  <a:outerShdw blurRad="38100" dist="38100" dir="2700000" algn="tl">
                    <a:srgbClr val="000000"/>
                  </a:outerShdw>
                </a:effectLst>
                <a:latin typeface="宋体" panose="02010600030101010101" pitchFamily="2" charset="-122"/>
                <a:ea typeface="宋体" panose="02010600030101010101" pitchFamily="2" charset="-122"/>
                <a:cs typeface="+mn-cs"/>
              </a:rPr>
              <a:t>  </a:t>
            </a:r>
            <a:r>
              <a:rPr kumimoji="0" lang="zh-CN" altLang="en-US" sz="2800" b="1" kern="1200" cap="none" spc="0" normalizeH="0" baseline="0" noProof="0">
                <a:solidFill>
                  <a:srgbClr val="FF00FF"/>
                </a:solidFill>
                <a:effectLst>
                  <a:outerShdw blurRad="38100" dist="38100" dir="2700000" algn="tl">
                    <a:srgbClr val="000000"/>
                  </a:outerShdw>
                </a:effectLst>
                <a:latin typeface="宋体" panose="02010600030101010101" pitchFamily="2" charset="-122"/>
                <a:ea typeface="宋体" panose="02010600030101010101" pitchFamily="2" charset="-122"/>
                <a:cs typeface="+mn-cs"/>
              </a:rPr>
              <a:t>－界面元素应当在水平或者垂直方向对齐</a:t>
            </a:r>
            <a:endParaRPr kumimoji="0" lang="zh-CN" altLang="en-US" sz="2800" b="1" kern="1200" cap="none" spc="0" normalizeH="0" baseline="0" noProof="0">
              <a:solidFill>
                <a:srgbClr val="FF00FF"/>
              </a:solidFill>
              <a:effectLst>
                <a:outerShdw blurRad="38100" dist="38100" dir="2700000" algn="tl">
                  <a:srgbClr val="000000"/>
                </a:outerShdw>
              </a:effectLst>
              <a:latin typeface="宋体" panose="02010600030101010101" pitchFamily="2" charset="-122"/>
              <a:ea typeface="宋体" panose="02010600030101010101" pitchFamily="2" charset="-122"/>
              <a:cs typeface="+mn-cs"/>
            </a:endParaRPr>
          </a:p>
          <a:p>
            <a:pPr marR="0" algn="just" defTabSz="914400" eaLnBrk="0" hangingPunct="0">
              <a:lnSpc>
                <a:spcPct val="130000"/>
              </a:lnSpc>
              <a:buClrTx/>
              <a:buSzTx/>
              <a:defRPr/>
            </a:pPr>
            <a:r>
              <a:rPr kumimoji="0" lang="zh-CN" altLang="en-US" sz="2800" b="1" kern="1200" cap="none" spc="0" normalizeH="0" baseline="0" noProof="0">
                <a:solidFill>
                  <a:srgbClr val="0066FF"/>
                </a:solidFill>
                <a:effectLst>
                  <a:outerShdw blurRad="38100" dist="38100" dir="2700000" algn="tl">
                    <a:srgbClr val="000000"/>
                  </a:outerShdw>
                </a:effectLst>
                <a:latin typeface="宋体" panose="02010600030101010101" pitchFamily="2" charset="-122"/>
                <a:ea typeface="宋体" panose="02010600030101010101" pitchFamily="2" charset="-122"/>
                <a:cs typeface="+mn-cs"/>
              </a:rPr>
              <a:t>  </a:t>
            </a:r>
            <a:r>
              <a:rPr kumimoji="0" lang="zh-CN" altLang="en-US" sz="2800" b="1" kern="1200" cap="none" spc="0" normalizeH="0" baseline="0" noProof="0">
                <a:solidFill>
                  <a:srgbClr val="FF00FF"/>
                </a:solidFill>
                <a:effectLst>
                  <a:outerShdw blurRad="38100" dist="38100" dir="2700000" algn="tl">
                    <a:srgbClr val="000000"/>
                  </a:outerShdw>
                </a:effectLst>
                <a:latin typeface="宋体" panose="02010600030101010101" pitchFamily="2" charset="-122"/>
                <a:ea typeface="宋体" panose="02010600030101010101" pitchFamily="2" charset="-122"/>
                <a:cs typeface="+mn-cs"/>
              </a:rPr>
              <a:t>－行、列的间距保持一致</a:t>
            </a:r>
            <a:endParaRPr kumimoji="0" lang="zh-CN" altLang="en-US" sz="2800" b="1" kern="1200" cap="none" spc="0" normalizeH="0" baseline="0" noProof="0">
              <a:solidFill>
                <a:srgbClr val="FF00FF"/>
              </a:solidFill>
              <a:effectLst>
                <a:outerShdw blurRad="38100" dist="38100" dir="2700000" algn="tl">
                  <a:srgbClr val="000000"/>
                </a:outerShdw>
              </a:effectLst>
              <a:latin typeface="宋体" panose="02010600030101010101" pitchFamily="2" charset="-122"/>
              <a:ea typeface="宋体" panose="02010600030101010101" pitchFamily="2" charset="-122"/>
              <a:cs typeface="+mn-cs"/>
            </a:endParaRPr>
          </a:p>
          <a:p>
            <a:pPr marR="0" algn="just" defTabSz="914400" eaLnBrk="0" hangingPunct="0">
              <a:lnSpc>
                <a:spcPct val="130000"/>
              </a:lnSpc>
              <a:buClrTx/>
              <a:buSzTx/>
              <a:defRPr/>
            </a:pPr>
            <a:r>
              <a:rPr kumimoji="0" lang="en-US" sz="2800" b="1" kern="1200" cap="none" spc="0" normalizeH="0" baseline="0" noProof="0">
                <a:solidFill>
                  <a:srgbClr val="0066FF"/>
                </a:solidFill>
                <a:effectLst>
                  <a:outerShdw blurRad="38100" dist="38100" dir="2700000" algn="tl">
                    <a:srgbClr val="000000"/>
                  </a:outerShdw>
                </a:effectLst>
                <a:latin typeface="宋体" panose="02010600030101010101" pitchFamily="2" charset="-122"/>
                <a:ea typeface="宋体" panose="02010600030101010101" pitchFamily="2" charset="-122"/>
                <a:cs typeface="+mn-cs"/>
              </a:rPr>
              <a:t>  </a:t>
            </a:r>
            <a:r>
              <a:rPr kumimoji="0" lang="zh-CN" altLang="en-US" sz="2800" b="1" kern="1200" cap="none" spc="0" normalizeH="0" baseline="0" noProof="0">
                <a:solidFill>
                  <a:srgbClr val="FF00FF"/>
                </a:solidFill>
                <a:effectLst>
                  <a:outerShdw blurRad="38100" dist="38100" dir="2700000" algn="tl">
                    <a:srgbClr val="000000"/>
                  </a:outerShdw>
                </a:effectLst>
                <a:latin typeface="宋体" panose="02010600030101010101" pitchFamily="2" charset="-122"/>
                <a:ea typeface="宋体" panose="02010600030101010101" pitchFamily="2" charset="-122"/>
                <a:cs typeface="+mn-cs"/>
              </a:rPr>
              <a:t>－窗体、控件的尺寸</a:t>
            </a:r>
            <a:r>
              <a:rPr kumimoji="0" lang="en-US" sz="2800" b="1" kern="1200" cap="none" spc="0" normalizeH="0" baseline="0" noProof="0">
                <a:solidFill>
                  <a:srgbClr val="FF00FF"/>
                </a:solidFill>
                <a:effectLst>
                  <a:outerShdw blurRad="38100" dist="38100" dir="2700000" algn="tl">
                    <a:srgbClr val="000000"/>
                  </a:outerShdw>
                </a:effectLst>
                <a:latin typeface="宋体" panose="02010600030101010101" pitchFamily="2" charset="-122"/>
                <a:ea typeface="宋体" panose="02010600030101010101" pitchFamily="2" charset="-122"/>
                <a:cs typeface="+mn-cs"/>
              </a:rPr>
              <a:t>/</a:t>
            </a:r>
            <a:r>
              <a:rPr kumimoji="0" lang="zh-CN" altLang="en-US" sz="2800" b="1" kern="1200" cap="none" spc="0" normalizeH="0" baseline="0" noProof="0">
                <a:solidFill>
                  <a:srgbClr val="FF00FF"/>
                </a:solidFill>
                <a:effectLst>
                  <a:outerShdw blurRad="38100" dist="38100" dir="2700000" algn="tl">
                    <a:srgbClr val="000000"/>
                  </a:outerShdw>
                </a:effectLst>
                <a:latin typeface="宋体" panose="02010600030101010101" pitchFamily="2" charset="-122"/>
                <a:ea typeface="宋体" panose="02010600030101010101" pitchFamily="2" charset="-122"/>
                <a:cs typeface="+mn-cs"/>
              </a:rPr>
              <a:t>间距要合适</a:t>
            </a:r>
            <a:endParaRPr kumimoji="0" lang="zh-CN" altLang="en-US" sz="2800" b="1" kern="1200" cap="none" spc="0" normalizeH="0" baseline="0" noProof="0">
              <a:solidFill>
                <a:srgbClr val="FF00FF"/>
              </a:solidFill>
              <a:effectLst>
                <a:outerShdw blurRad="38100" dist="38100" dir="2700000" algn="tl">
                  <a:srgbClr val="000000"/>
                </a:outerShdw>
              </a:effectLst>
              <a:latin typeface="宋体" panose="02010600030101010101" pitchFamily="2" charset="-122"/>
              <a:ea typeface="宋体" panose="02010600030101010101" pitchFamily="2" charset="-122"/>
              <a:cs typeface="+mn-cs"/>
            </a:endParaRPr>
          </a:p>
          <a:p>
            <a:pPr marR="0" algn="just" defTabSz="914400" eaLnBrk="0" hangingPunct="0">
              <a:lnSpc>
                <a:spcPct val="130000"/>
              </a:lnSpc>
              <a:buClrTx/>
              <a:buSzTx/>
              <a:defRPr/>
            </a:pPr>
            <a:r>
              <a:rPr kumimoji="0" lang="zh-CN" altLang="en-US" sz="2800" b="1" kern="1200" cap="none" spc="0" normalizeH="0" baseline="0" noProof="0">
                <a:solidFill>
                  <a:srgbClr val="0066FF"/>
                </a:solidFill>
                <a:effectLst>
                  <a:outerShdw blurRad="38100" dist="38100" dir="2700000" algn="tl">
                    <a:srgbClr val="000000"/>
                  </a:outerShdw>
                </a:effectLst>
                <a:latin typeface="宋体" panose="02010600030101010101" pitchFamily="2" charset="-122"/>
                <a:ea typeface="宋体" panose="02010600030101010101" pitchFamily="2" charset="-122"/>
                <a:cs typeface="+mn-cs"/>
              </a:rPr>
              <a:t>  </a:t>
            </a:r>
            <a:r>
              <a:rPr kumimoji="0" lang="zh-CN" altLang="en-US" sz="2800" b="1" kern="1200" cap="none" spc="0" normalizeH="0" baseline="0" noProof="0">
                <a:solidFill>
                  <a:srgbClr val="FF00FF"/>
                </a:solidFill>
                <a:effectLst>
                  <a:outerShdw blurRad="38100" dist="38100" dir="2700000" algn="tl">
                    <a:srgbClr val="000000"/>
                  </a:outerShdw>
                </a:effectLst>
                <a:latin typeface="宋体" panose="02010600030101010101" pitchFamily="2" charset="-122"/>
                <a:ea typeface="宋体" panose="02010600030101010101" pitchFamily="2" charset="-122"/>
                <a:cs typeface="+mn-cs"/>
              </a:rPr>
              <a:t>－要善于利用窗体和控件的空白，以及分割用的线条</a:t>
            </a:r>
            <a:endParaRPr kumimoji="0" lang="zh-CN" altLang="en-US" sz="2800" b="1" kern="1200" cap="none" spc="0" normalizeH="0" baseline="0" noProof="0">
              <a:solidFill>
                <a:srgbClr val="FF00FF"/>
              </a:solidFill>
              <a:effectLst>
                <a:outerShdw blurRad="38100" dist="38100" dir="2700000" algn="tl">
                  <a:srgbClr val="000000"/>
                </a:outerShdw>
              </a:effectLst>
              <a:latin typeface="宋体" panose="02010600030101010101" pitchFamily="2" charset="-122"/>
              <a:ea typeface="宋体" panose="02010600030101010101" pitchFamily="2" charset="-122"/>
              <a:cs typeface="+mn-cs"/>
            </a:endParaRPr>
          </a:p>
        </p:txBody>
      </p:sp>
      <p:sp>
        <p:nvSpPr>
          <p:cNvPr id="96265" name="Rectangle 9"/>
          <p:cNvSpPr/>
          <p:nvPr/>
        </p:nvSpPr>
        <p:spPr>
          <a:xfrm>
            <a:off x="1970088" y="3335338"/>
            <a:ext cx="90487" cy="90487"/>
          </a:xfrm>
          <a:prstGeom prst="rect">
            <a:avLst/>
          </a:prstGeom>
          <a:gradFill rotWithShape="0">
            <a:gsLst>
              <a:gs pos="0">
                <a:srgbClr val="764700"/>
              </a:gs>
              <a:gs pos="100000">
                <a:srgbClr val="FF9900"/>
              </a:gs>
            </a:gsLst>
            <a:lin ang="0" scaled="1"/>
            <a:tileRect/>
          </a:gradFill>
          <a:ln w="9525" cap="flat" cmpd="sng">
            <a:solidFill>
              <a:schemeClr val="tx1"/>
            </a:solidFill>
            <a:prstDash val="solid"/>
            <a:miter/>
            <a:headEnd type="none" w="med" len="med"/>
            <a:tailEnd type="none" w="med" len="med"/>
          </a:ln>
        </p:spPr>
        <p:txBody>
          <a:bodyPr wrap="none" anchor="ctr"/>
          <a:p>
            <a:pPr eaLnBrk="0" hangingPunct="0"/>
            <a:endParaRPr lang="zh-CN" altLang="en-US" dirty="0">
              <a:latin typeface="Arial" panose="020B0604020202020204" pitchFamily="34"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95234"/>
                                        </p:tgtEl>
                                        <p:attrNameLst>
                                          <p:attrName>style.visibility</p:attrName>
                                        </p:attrNameLst>
                                      </p:cBhvr>
                                      <p:to>
                                        <p:strVal val="visible"/>
                                      </p:to>
                                    </p:set>
                                    <p:animEffect transition="in" filter="blinds(horizontal)">
                                      <p:cBhvr>
                                        <p:cTn id="7" dur="500"/>
                                        <p:tgtEl>
                                          <p:spTgt spid="952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7281" name="日期占位符 1"/>
          <p:cNvSpPr>
            <a:spLocks noGrp="1"/>
          </p:cNvSpPr>
          <p:nvPr>
            <p:ph type="dt" sz="half" idx="10"/>
          </p:nvPr>
        </p:nvSpPr>
        <p:spPr>
          <a:ln/>
        </p:spPr>
        <p:txBody>
          <a:bodyPr wrap="none" lIns="92075" tIns="46038" rIns="92075" bIns="46038" anchor="ctr"/>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fld id="{BB962C8B-B14F-4D97-AF65-F5344CB8AC3E}" type="datetime1">
              <a:rPr lang="zh-CN" altLang="en-US" sz="1400" dirty="0">
                <a:solidFill>
                  <a:schemeClr val="hlink"/>
                </a:solidFill>
              </a:rPr>
            </a:fld>
            <a:endParaRPr lang="zh-CN" altLang="en-US" sz="1400" dirty="0">
              <a:solidFill>
                <a:schemeClr val="hlink"/>
              </a:solidFill>
            </a:endParaRPr>
          </a:p>
        </p:txBody>
      </p:sp>
      <p:grpSp>
        <p:nvGrpSpPr>
          <p:cNvPr id="96258" name="Group 2"/>
          <p:cNvGrpSpPr/>
          <p:nvPr/>
        </p:nvGrpSpPr>
        <p:grpSpPr>
          <a:xfrm>
            <a:off x="1966913" y="2368550"/>
            <a:ext cx="5832475" cy="512763"/>
            <a:chOff x="0" y="0"/>
            <a:chExt cx="3365" cy="323"/>
          </a:xfrm>
        </p:grpSpPr>
        <p:sp>
          <p:nvSpPr>
            <p:cNvPr id="96259" name="Text Box 3"/>
            <p:cNvSpPr txBox="1">
              <a:spLocks noChangeArrowheads="1"/>
            </p:cNvSpPr>
            <p:nvPr/>
          </p:nvSpPr>
          <p:spPr bwMode="auto">
            <a:xfrm>
              <a:off x="77" y="0"/>
              <a:ext cx="3288" cy="323"/>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marR="0" algn="just" defTabSz="914400" eaLnBrk="0" hangingPunct="0">
                <a:lnSpc>
                  <a:spcPct val="115000"/>
                </a:lnSpc>
                <a:spcBef>
                  <a:spcPct val="25000"/>
                </a:spcBef>
                <a:buClrTx/>
                <a:buSzTx/>
                <a:defRPr/>
              </a:pPr>
              <a:r>
                <a:rPr kumimoji="0" lang="zh-CN" altLang="en-US" sz="3200" b="1" kern="1200" cap="none" spc="0" normalizeH="0" baseline="0" noProof="0">
                  <a:solidFill>
                    <a:srgbClr val="EF8D2B"/>
                  </a:solidFill>
                  <a:effectLst>
                    <a:outerShdw blurRad="38100" dist="38100" dir="2700000" algn="tl">
                      <a:srgbClr val="000000"/>
                    </a:outerShdw>
                  </a:effectLst>
                  <a:latin typeface="Arial" panose="020B0604020202020204" pitchFamily="34" charset="0"/>
                  <a:ea typeface="宋体" panose="02010600030101010101" pitchFamily="2" charset="-122"/>
                  <a:cs typeface="+mn-cs"/>
                </a:rPr>
                <a:t>原则</a:t>
              </a:r>
              <a:r>
                <a:rPr kumimoji="0" lang="en-US" sz="3200" b="1" kern="1200" cap="none" spc="0" normalizeH="0" baseline="0" noProof="0">
                  <a:solidFill>
                    <a:srgbClr val="EF8D2B"/>
                  </a:solidFill>
                  <a:effectLst>
                    <a:outerShdw blurRad="38100" dist="38100" dir="2700000" algn="tl">
                      <a:srgbClr val="000000"/>
                    </a:outerShdw>
                  </a:effectLst>
                  <a:latin typeface="Arial" panose="020B0604020202020204" pitchFamily="34" charset="0"/>
                  <a:ea typeface="宋体" panose="02010600030101010101" pitchFamily="2" charset="-122"/>
                  <a:cs typeface="+mn-cs"/>
                </a:rPr>
                <a:t>10: </a:t>
              </a:r>
              <a:r>
                <a:rPr kumimoji="0" lang="zh-CN" altLang="en-US" sz="3200" b="1" kern="1200" cap="none" spc="0" normalizeH="0" baseline="0" noProof="0">
                  <a:solidFill>
                    <a:srgbClr val="EF8D2B"/>
                  </a:solidFill>
                  <a:effectLst>
                    <a:outerShdw blurRad="38100" dist="38100" dir="2700000" algn="tl">
                      <a:srgbClr val="000000"/>
                    </a:outerShdw>
                  </a:effectLst>
                  <a:latin typeface="Arial" panose="020B0604020202020204" pitchFamily="34" charset="0"/>
                  <a:ea typeface="宋体" panose="02010600030101010101" pitchFamily="2" charset="-122"/>
                  <a:cs typeface="+mn-cs"/>
                </a:rPr>
                <a:t>和谐的色彩</a:t>
              </a:r>
              <a:endParaRPr kumimoji="0" lang="zh-CN" altLang="en-US" sz="3200" b="1" kern="1200" cap="none" spc="0" normalizeH="0" baseline="0" noProof="0">
                <a:solidFill>
                  <a:srgbClr val="EF8D2B"/>
                </a:solidFill>
                <a:effectLst>
                  <a:outerShdw blurRad="38100" dist="38100" dir="2700000" algn="tl">
                    <a:srgbClr val="000000"/>
                  </a:outerShdw>
                </a:effectLst>
                <a:latin typeface="Arial" panose="020B0604020202020204" pitchFamily="34" charset="0"/>
                <a:ea typeface="宋体" panose="02010600030101010101" pitchFamily="2" charset="-122"/>
                <a:cs typeface="+mn-cs"/>
              </a:endParaRPr>
            </a:p>
          </p:txBody>
        </p:sp>
        <p:pic>
          <p:nvPicPr>
            <p:cNvPr id="97284" name="Picture 4"/>
            <p:cNvPicPr>
              <a:picLocks noChangeAspect="1"/>
            </p:cNvPicPr>
            <p:nvPr/>
          </p:nvPicPr>
          <p:blipFill>
            <a:blip r:embed="rId1"/>
            <a:stretch>
              <a:fillRect/>
            </a:stretch>
          </p:blipFill>
          <p:spPr>
            <a:xfrm>
              <a:off x="0" y="141"/>
              <a:ext cx="90" cy="90"/>
            </a:xfrm>
            <a:prstGeom prst="rect">
              <a:avLst/>
            </a:prstGeom>
            <a:noFill/>
            <a:ln w="9525">
              <a:noFill/>
            </a:ln>
          </p:spPr>
        </p:pic>
      </p:grpSp>
      <p:sp>
        <p:nvSpPr>
          <p:cNvPr id="96261" name="Text Box 5"/>
          <p:cNvSpPr txBox="1">
            <a:spLocks noChangeArrowheads="1"/>
          </p:cNvSpPr>
          <p:nvPr/>
        </p:nvSpPr>
        <p:spPr bwMode="auto">
          <a:xfrm>
            <a:off x="2124075" y="901700"/>
            <a:ext cx="5472113"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R="0" algn="ctr" defTabSz="914400" eaLnBrk="0" hangingPunct="0">
              <a:buClrTx/>
              <a:buSzTx/>
              <a:defRPr/>
            </a:pPr>
            <a:r>
              <a:rPr kumimoji="0" lang="zh-CN" altLang="en-US" sz="3200" b="1" kern="1200" cap="none" spc="0" normalizeH="0" baseline="0" noProof="0">
                <a:solidFill>
                  <a:srgbClr val="127254"/>
                </a:solidFill>
                <a:latin typeface="Arial" panose="020B0604020202020204" pitchFamily="34" charset="0"/>
                <a:ea typeface="楷体_GB2312" pitchFamily="1" charset="-122"/>
                <a:cs typeface="+mn-cs"/>
              </a:rPr>
              <a:t>  </a:t>
            </a:r>
            <a:r>
              <a:rPr kumimoji="0" lang="zh-CN" altLang="en-US" sz="3600" b="1" kern="1200" cap="none" spc="0" normalizeH="0" baseline="0" noProof="0">
                <a:solidFill>
                  <a:srgbClr val="49AB39"/>
                </a:solidFill>
                <a:effectLst>
                  <a:outerShdw blurRad="38100" dist="38100" dir="2700000" algn="tl">
                    <a:srgbClr val="000000"/>
                  </a:outerShdw>
                </a:effectLst>
                <a:latin typeface="Arial" panose="020B0604020202020204" pitchFamily="34" charset="0"/>
                <a:ea typeface="楷体_GB2312" pitchFamily="1" charset="-122"/>
                <a:cs typeface="+mn-cs"/>
              </a:rPr>
              <a:t>用户界面设计：基本原则</a:t>
            </a:r>
            <a:endParaRPr kumimoji="0" lang="zh-CN" altLang="en-US" sz="3600" b="1" i="1" u="sng" kern="1200" cap="none" spc="0" normalizeH="0" baseline="0" noProof="0">
              <a:solidFill>
                <a:srgbClr val="49AB39"/>
              </a:solidFill>
              <a:effectLst>
                <a:outerShdw blurRad="38100" dist="38100" dir="2700000" algn="tl">
                  <a:srgbClr val="000000"/>
                </a:outerShdw>
              </a:effectLst>
              <a:latin typeface="Arial" panose="020B0604020202020204" pitchFamily="34" charset="0"/>
              <a:ea typeface="楷体_GB2312" pitchFamily="1" charset="-122"/>
              <a:cs typeface="+mn-cs"/>
            </a:endParaRPr>
          </a:p>
        </p:txBody>
      </p:sp>
      <p:sp>
        <p:nvSpPr>
          <p:cNvPr id="96262" name="Text Box 6"/>
          <p:cNvSpPr txBox="1">
            <a:spLocks noChangeArrowheads="1"/>
          </p:cNvSpPr>
          <p:nvPr/>
        </p:nvSpPr>
        <p:spPr bwMode="auto">
          <a:xfrm>
            <a:off x="2212975" y="2873375"/>
            <a:ext cx="6078538" cy="120015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marR="0" algn="just" defTabSz="914400" eaLnBrk="0" hangingPunct="0">
              <a:lnSpc>
                <a:spcPct val="130000"/>
              </a:lnSpc>
              <a:spcBef>
                <a:spcPct val="25000"/>
              </a:spcBef>
              <a:buClrTx/>
              <a:buSzTx/>
              <a:defRPr/>
            </a:pPr>
            <a:r>
              <a:rPr kumimoji="0" lang="zh-CN" altLang="en-US" sz="2800" b="1" kern="1200" cap="none" spc="0" normalizeH="0" baseline="0" noProof="0">
                <a:solidFill>
                  <a:srgbClr val="0066FF"/>
                </a:solidFill>
                <a:effectLst>
                  <a:outerShdw blurRad="38100" dist="38100" dir="2700000" algn="tl">
                    <a:srgbClr val="000000"/>
                  </a:outerShdw>
                </a:effectLst>
                <a:latin typeface="宋体" panose="02010600030101010101" pitchFamily="2" charset="-122"/>
                <a:ea typeface="宋体" panose="02010600030101010101" pitchFamily="2" charset="-122"/>
                <a:cs typeface="+mn-cs"/>
              </a:rPr>
              <a:t>  用户界面是否美观，主要取决于该界面的布局和色彩搭配</a:t>
            </a:r>
            <a:endParaRPr kumimoji="0" lang="zh-CN" altLang="en-US" sz="2800" b="1" kern="1200" cap="none" spc="0" normalizeH="0" baseline="0" noProof="0">
              <a:solidFill>
                <a:srgbClr val="0066FF"/>
              </a:solidFill>
              <a:effectLst>
                <a:outerShdw blurRad="38100" dist="38100" dir="2700000" algn="tl">
                  <a:srgbClr val="000000"/>
                </a:outerShdw>
              </a:effectLst>
              <a:latin typeface="宋体" panose="02010600030101010101" pitchFamily="2" charset="-122"/>
              <a:ea typeface="宋体" panose="02010600030101010101" pitchFamily="2" charset="-122"/>
              <a:cs typeface="+mn-cs"/>
            </a:endParaRPr>
          </a:p>
        </p:txBody>
      </p:sp>
      <p:sp>
        <p:nvSpPr>
          <p:cNvPr id="97287" name="Rectangle 7"/>
          <p:cNvSpPr/>
          <p:nvPr/>
        </p:nvSpPr>
        <p:spPr>
          <a:xfrm>
            <a:off x="2400300" y="3136900"/>
            <a:ext cx="92075" cy="180975"/>
          </a:xfrm>
          <a:prstGeom prst="rect">
            <a:avLst/>
          </a:prstGeom>
          <a:gradFill rotWithShape="0">
            <a:gsLst>
              <a:gs pos="0">
                <a:srgbClr val="764700"/>
              </a:gs>
              <a:gs pos="100000">
                <a:srgbClr val="FF9900"/>
              </a:gs>
            </a:gsLst>
            <a:lin ang="0" scaled="1"/>
            <a:tileRect/>
          </a:gradFill>
          <a:ln w="9525" cap="flat" cmpd="sng">
            <a:solidFill>
              <a:schemeClr val="tx1"/>
            </a:solidFill>
            <a:prstDash val="solid"/>
            <a:miter/>
            <a:headEnd type="none" w="med" len="med"/>
            <a:tailEnd type="none" w="med" len="med"/>
          </a:ln>
        </p:spPr>
        <p:txBody>
          <a:bodyPr wrap="none" anchor="ctr"/>
          <a:p>
            <a:pPr eaLnBrk="0" hangingPunct="0"/>
            <a:endParaRPr lang="zh-CN" altLang="en-US" dirty="0">
              <a:latin typeface="Arial" panose="020B0604020202020204" pitchFamily="34" charset="0"/>
              <a:ea typeface="宋体" panose="02010600030101010101" pitchFamily="2" charset="-122"/>
            </a:endParaRPr>
          </a:p>
        </p:txBody>
      </p:sp>
      <p:sp>
        <p:nvSpPr>
          <p:cNvPr id="96264" name="Text Box 8"/>
          <p:cNvSpPr txBox="1">
            <a:spLocks noChangeArrowheads="1"/>
          </p:cNvSpPr>
          <p:nvPr/>
        </p:nvSpPr>
        <p:spPr bwMode="auto">
          <a:xfrm>
            <a:off x="2484438" y="3778250"/>
            <a:ext cx="6337300" cy="646113"/>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marR="0" algn="just" defTabSz="914400" eaLnBrk="0" hangingPunct="0">
              <a:lnSpc>
                <a:spcPct val="130000"/>
              </a:lnSpc>
              <a:spcBef>
                <a:spcPct val="25000"/>
              </a:spcBef>
              <a:buClrTx/>
              <a:buSzTx/>
              <a:defRPr/>
            </a:pPr>
            <a:r>
              <a:rPr kumimoji="0" lang="zh-CN" altLang="en-US" sz="2800" b="1" kern="1200" cap="none" spc="0" normalizeH="0" baseline="0" noProof="0">
                <a:solidFill>
                  <a:srgbClr val="0066FF"/>
                </a:solidFill>
                <a:effectLst>
                  <a:outerShdw blurRad="38100" dist="38100" dir="2700000" algn="tl">
                    <a:srgbClr val="000000"/>
                  </a:outerShdw>
                </a:effectLst>
                <a:latin typeface="宋体" panose="02010600030101010101" pitchFamily="2" charset="-122"/>
                <a:ea typeface="宋体" panose="02010600030101010101" pitchFamily="2" charset="-122"/>
                <a:cs typeface="+mn-cs"/>
              </a:rPr>
              <a:t>设计和谐的色彩需要一定的美学知识</a:t>
            </a:r>
            <a:endParaRPr kumimoji="0" lang="zh-CN" altLang="en-US" sz="2800" b="1" kern="1200" cap="none" spc="0" normalizeH="0" baseline="0" noProof="0">
              <a:solidFill>
                <a:srgbClr val="0066FF"/>
              </a:solidFill>
              <a:effectLst>
                <a:outerShdw blurRad="38100" dist="38100" dir="2700000" algn="tl">
                  <a:srgbClr val="000000"/>
                </a:outerShdw>
              </a:effectLst>
              <a:latin typeface="宋体" panose="02010600030101010101" pitchFamily="2" charset="-122"/>
              <a:ea typeface="宋体" panose="02010600030101010101" pitchFamily="2" charset="-122"/>
              <a:cs typeface="+mn-cs"/>
            </a:endParaRPr>
          </a:p>
        </p:txBody>
      </p:sp>
      <p:sp>
        <p:nvSpPr>
          <p:cNvPr id="97289" name="Rectangle 9"/>
          <p:cNvSpPr/>
          <p:nvPr/>
        </p:nvSpPr>
        <p:spPr>
          <a:xfrm>
            <a:off x="2414588" y="4048125"/>
            <a:ext cx="90487" cy="184150"/>
          </a:xfrm>
          <a:prstGeom prst="rect">
            <a:avLst/>
          </a:prstGeom>
          <a:gradFill rotWithShape="0">
            <a:gsLst>
              <a:gs pos="0">
                <a:srgbClr val="764700"/>
              </a:gs>
              <a:gs pos="100000">
                <a:srgbClr val="FF9900"/>
              </a:gs>
            </a:gsLst>
            <a:lin ang="0" scaled="1"/>
            <a:tileRect/>
          </a:gradFill>
          <a:ln w="9525" cap="flat" cmpd="sng">
            <a:solidFill>
              <a:schemeClr val="tx1"/>
            </a:solidFill>
            <a:prstDash val="solid"/>
            <a:miter/>
            <a:headEnd type="none" w="med" len="med"/>
            <a:tailEnd type="none" w="med" len="med"/>
          </a:ln>
        </p:spPr>
        <p:txBody>
          <a:bodyPr wrap="none" anchor="ctr"/>
          <a:p>
            <a:pPr eaLnBrk="0" hangingPunct="0"/>
            <a:endParaRPr lang="zh-CN" altLang="en-US" dirty="0">
              <a:latin typeface="Arial" panose="020B0604020202020204" pitchFamily="34"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96258"/>
                                        </p:tgtEl>
                                        <p:attrNameLst>
                                          <p:attrName>style.visibility</p:attrName>
                                        </p:attrNameLst>
                                      </p:cBhvr>
                                      <p:to>
                                        <p:strVal val="visible"/>
                                      </p:to>
                                    </p:set>
                                    <p:animEffect transition="in" filter="blinds(horizontal)">
                                      <p:cBhvr>
                                        <p:cTn id="7" dur="500"/>
                                        <p:tgtEl>
                                          <p:spTgt spid="962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9329" name="日期占位符 1"/>
          <p:cNvSpPr>
            <a:spLocks noGrp="1"/>
          </p:cNvSpPr>
          <p:nvPr>
            <p:ph type="dt" sz="half" idx="10"/>
          </p:nvPr>
        </p:nvSpPr>
        <p:spPr>
          <a:ln/>
        </p:spPr>
        <p:txBody>
          <a:bodyPr wrap="none" lIns="92075" tIns="46038" rIns="92075" bIns="46038" anchor="ctr"/>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fld id="{BB962C8B-B14F-4D97-AF65-F5344CB8AC3E}" type="datetime1">
              <a:rPr lang="zh-CN" altLang="en-US" sz="1400" dirty="0">
                <a:solidFill>
                  <a:schemeClr val="hlink"/>
                </a:solidFill>
              </a:rPr>
            </a:fld>
            <a:endParaRPr lang="zh-CN" altLang="en-US" sz="1400" dirty="0">
              <a:solidFill>
                <a:schemeClr val="hlink"/>
              </a:solidFill>
            </a:endParaRPr>
          </a:p>
        </p:txBody>
      </p:sp>
      <p:grpSp>
        <p:nvGrpSpPr>
          <p:cNvPr id="98306" name="Group 2"/>
          <p:cNvGrpSpPr/>
          <p:nvPr/>
        </p:nvGrpSpPr>
        <p:grpSpPr>
          <a:xfrm>
            <a:off x="1793875" y="1185863"/>
            <a:ext cx="5832475" cy="512762"/>
            <a:chOff x="0" y="0"/>
            <a:chExt cx="3365" cy="323"/>
          </a:xfrm>
        </p:grpSpPr>
        <p:sp>
          <p:nvSpPr>
            <p:cNvPr id="98307" name="Text Box 3"/>
            <p:cNvSpPr txBox="1">
              <a:spLocks noChangeArrowheads="1"/>
            </p:cNvSpPr>
            <p:nvPr/>
          </p:nvSpPr>
          <p:spPr bwMode="auto">
            <a:xfrm>
              <a:off x="77" y="0"/>
              <a:ext cx="3288" cy="323"/>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marR="0" algn="just" defTabSz="914400" eaLnBrk="0" hangingPunct="0">
                <a:lnSpc>
                  <a:spcPct val="115000"/>
                </a:lnSpc>
                <a:spcBef>
                  <a:spcPct val="25000"/>
                </a:spcBef>
                <a:buClrTx/>
                <a:buSzTx/>
                <a:defRPr/>
              </a:pPr>
              <a:r>
                <a:rPr kumimoji="0" lang="zh-CN" altLang="en-US" b="1" kern="1200" cap="none" spc="0" normalizeH="0" baseline="0" noProof="0">
                  <a:solidFill>
                    <a:srgbClr val="EF8D2B"/>
                  </a:solidFill>
                  <a:effectLst>
                    <a:outerShdw blurRad="38100" dist="38100" dir="2700000" algn="tl">
                      <a:srgbClr val="000000"/>
                    </a:outerShdw>
                  </a:effectLst>
                  <a:latin typeface="Arial" panose="020B0604020202020204" pitchFamily="34" charset="0"/>
                  <a:ea typeface="宋体" panose="02010600030101010101" pitchFamily="2" charset="-122"/>
                  <a:cs typeface="+mn-cs"/>
                </a:rPr>
                <a:t>设计好的界面的基本方法</a:t>
              </a:r>
              <a:endParaRPr kumimoji="0" lang="zh-CN" altLang="en-US" b="1" kern="1200" cap="none" spc="0" normalizeH="0" baseline="0" noProof="0">
                <a:solidFill>
                  <a:srgbClr val="EF8D2B"/>
                </a:solidFill>
                <a:effectLst>
                  <a:outerShdw blurRad="38100" dist="38100" dir="2700000" algn="tl">
                    <a:srgbClr val="000000"/>
                  </a:outerShdw>
                </a:effectLst>
                <a:latin typeface="Arial" panose="020B0604020202020204" pitchFamily="34" charset="0"/>
                <a:ea typeface="宋体" panose="02010600030101010101" pitchFamily="2" charset="-122"/>
                <a:cs typeface="+mn-cs"/>
              </a:endParaRPr>
            </a:p>
          </p:txBody>
        </p:sp>
        <p:pic>
          <p:nvPicPr>
            <p:cNvPr id="99332" name="Picture 4"/>
            <p:cNvPicPr>
              <a:picLocks noChangeAspect="1"/>
            </p:cNvPicPr>
            <p:nvPr/>
          </p:nvPicPr>
          <p:blipFill>
            <a:blip r:embed="rId1"/>
            <a:stretch>
              <a:fillRect/>
            </a:stretch>
          </p:blipFill>
          <p:spPr>
            <a:xfrm>
              <a:off x="0" y="141"/>
              <a:ext cx="90" cy="90"/>
            </a:xfrm>
            <a:prstGeom prst="rect">
              <a:avLst/>
            </a:prstGeom>
            <a:noFill/>
            <a:ln w="9525">
              <a:noFill/>
            </a:ln>
          </p:spPr>
        </p:pic>
      </p:grpSp>
      <p:sp>
        <p:nvSpPr>
          <p:cNvPr id="98309" name="Text Box 5"/>
          <p:cNvSpPr txBox="1">
            <a:spLocks noChangeArrowheads="1"/>
          </p:cNvSpPr>
          <p:nvPr/>
        </p:nvSpPr>
        <p:spPr bwMode="auto">
          <a:xfrm>
            <a:off x="1836738" y="188913"/>
            <a:ext cx="5472113"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R="0" algn="ctr" defTabSz="914400" eaLnBrk="0" hangingPunct="0">
              <a:buClrTx/>
              <a:buSzTx/>
              <a:defRPr/>
            </a:pPr>
            <a:r>
              <a:rPr kumimoji="0" lang="zh-CN" altLang="en-US" sz="3200" b="1" kern="1200" cap="none" spc="0" normalizeH="0" baseline="0" noProof="0">
                <a:solidFill>
                  <a:srgbClr val="127254"/>
                </a:solidFill>
                <a:latin typeface="Arial" panose="020B0604020202020204" pitchFamily="34" charset="0"/>
                <a:ea typeface="楷体_GB2312" pitchFamily="1" charset="-122"/>
                <a:cs typeface="+mn-cs"/>
              </a:rPr>
              <a:t>  </a:t>
            </a:r>
            <a:r>
              <a:rPr kumimoji="0" lang="zh-CN" altLang="en-US" sz="3600" b="1" kern="1200" cap="none" spc="0" normalizeH="0" baseline="0" noProof="0">
                <a:solidFill>
                  <a:srgbClr val="49AB39"/>
                </a:solidFill>
                <a:effectLst>
                  <a:outerShdw blurRad="38100" dist="38100" dir="2700000" algn="tl">
                    <a:srgbClr val="000000"/>
                  </a:outerShdw>
                </a:effectLst>
                <a:latin typeface="Arial" panose="020B0604020202020204" pitchFamily="34" charset="0"/>
                <a:ea typeface="楷体_GB2312" pitchFamily="1" charset="-122"/>
                <a:cs typeface="+mn-cs"/>
              </a:rPr>
              <a:t>用户界面设计</a:t>
            </a:r>
            <a:endParaRPr kumimoji="0" lang="zh-CN" altLang="en-US" sz="3600" b="1" i="1" u="sng" kern="1200" cap="none" spc="0" normalizeH="0" baseline="0" noProof="0">
              <a:solidFill>
                <a:srgbClr val="49AB39"/>
              </a:solidFill>
              <a:effectLst>
                <a:outerShdw blurRad="38100" dist="38100" dir="2700000" algn="tl">
                  <a:srgbClr val="000000"/>
                </a:outerShdw>
              </a:effectLst>
              <a:latin typeface="Arial" panose="020B0604020202020204" pitchFamily="34" charset="0"/>
              <a:ea typeface="楷体_GB2312" pitchFamily="1" charset="-122"/>
              <a:cs typeface="+mn-cs"/>
            </a:endParaRPr>
          </a:p>
        </p:txBody>
      </p:sp>
      <p:sp>
        <p:nvSpPr>
          <p:cNvPr id="98310" name="Text Box 6"/>
          <p:cNvSpPr txBox="1">
            <a:spLocks noChangeArrowheads="1"/>
          </p:cNvSpPr>
          <p:nvPr/>
        </p:nvSpPr>
        <p:spPr bwMode="auto">
          <a:xfrm>
            <a:off x="2039938" y="1690688"/>
            <a:ext cx="6078538" cy="52705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marR="0" algn="just" defTabSz="914400" eaLnBrk="0" hangingPunct="0">
              <a:lnSpc>
                <a:spcPct val="130000"/>
              </a:lnSpc>
              <a:spcBef>
                <a:spcPct val="25000"/>
              </a:spcBef>
              <a:buClrTx/>
              <a:buSzTx/>
              <a:defRPr/>
            </a:pPr>
            <a:r>
              <a:rPr kumimoji="0" lang="zh-CN" altLang="en-US" sz="2200" b="1" kern="1200" cap="none" spc="0" normalizeH="0" baseline="0" noProof="0">
                <a:solidFill>
                  <a:srgbClr val="0066FF"/>
                </a:solidFill>
                <a:effectLst>
                  <a:outerShdw blurRad="38100" dist="38100" dir="2700000" algn="tl">
                    <a:srgbClr val="000000"/>
                  </a:outerShdw>
                </a:effectLst>
                <a:latin typeface="宋体" panose="02010600030101010101" pitchFamily="2" charset="-122"/>
                <a:ea typeface="宋体" panose="02010600030101010101" pitchFamily="2" charset="-122"/>
                <a:cs typeface="+mn-cs"/>
              </a:rPr>
              <a:t>  模仿：著名公司已经在此投入了巨资</a:t>
            </a:r>
            <a:endParaRPr kumimoji="0" lang="zh-CN" altLang="en-US" sz="2000" b="1" kern="1200" cap="none" spc="0" normalizeH="0" baseline="0" noProof="0">
              <a:solidFill>
                <a:srgbClr val="FF00FF"/>
              </a:solidFill>
              <a:effectLst>
                <a:outerShdw blurRad="38100" dist="38100" dir="2700000" algn="tl">
                  <a:srgbClr val="000000"/>
                </a:outerShdw>
              </a:effectLst>
              <a:latin typeface="Arial" panose="020B0604020202020204" pitchFamily="34" charset="0"/>
              <a:ea typeface="宋体" panose="02010600030101010101" pitchFamily="2" charset="-122"/>
              <a:cs typeface="+mn-cs"/>
            </a:endParaRPr>
          </a:p>
        </p:txBody>
      </p:sp>
      <p:sp>
        <p:nvSpPr>
          <p:cNvPr id="99335" name="Rectangle 7"/>
          <p:cNvSpPr/>
          <p:nvPr/>
        </p:nvSpPr>
        <p:spPr>
          <a:xfrm>
            <a:off x="2227263" y="1952625"/>
            <a:ext cx="90487" cy="90488"/>
          </a:xfrm>
          <a:prstGeom prst="rect">
            <a:avLst/>
          </a:prstGeom>
          <a:gradFill rotWithShape="0">
            <a:gsLst>
              <a:gs pos="0">
                <a:srgbClr val="764700"/>
              </a:gs>
              <a:gs pos="100000">
                <a:srgbClr val="FF9900"/>
              </a:gs>
            </a:gsLst>
            <a:lin ang="0" scaled="1"/>
            <a:tileRect/>
          </a:gradFill>
          <a:ln w="9525" cap="flat" cmpd="sng">
            <a:solidFill>
              <a:schemeClr val="tx1"/>
            </a:solidFill>
            <a:prstDash val="solid"/>
            <a:miter/>
            <a:headEnd type="none" w="med" len="med"/>
            <a:tailEnd type="none" w="med" len="med"/>
          </a:ln>
        </p:spPr>
        <p:txBody>
          <a:bodyPr wrap="none" anchor="ctr"/>
          <a:p>
            <a:pPr eaLnBrk="0" hangingPunct="0"/>
            <a:endParaRPr lang="zh-CN" altLang="en-US" dirty="0">
              <a:latin typeface="Arial" panose="020B0604020202020204" pitchFamily="34" charset="0"/>
              <a:ea typeface="宋体" panose="02010600030101010101" pitchFamily="2" charset="-122"/>
            </a:endParaRPr>
          </a:p>
        </p:txBody>
      </p:sp>
      <p:grpSp>
        <p:nvGrpSpPr>
          <p:cNvPr id="99336" name="Group 8"/>
          <p:cNvGrpSpPr/>
          <p:nvPr/>
        </p:nvGrpSpPr>
        <p:grpSpPr>
          <a:xfrm>
            <a:off x="2241550" y="2174875"/>
            <a:ext cx="6407150" cy="527050"/>
            <a:chOff x="0" y="0"/>
            <a:chExt cx="4036" cy="332"/>
          </a:xfrm>
        </p:grpSpPr>
        <p:sp>
          <p:nvSpPr>
            <p:cNvPr id="98313" name="Text Box 9"/>
            <p:cNvSpPr txBox="1">
              <a:spLocks noChangeArrowheads="1"/>
            </p:cNvSpPr>
            <p:nvPr/>
          </p:nvSpPr>
          <p:spPr bwMode="auto">
            <a:xfrm>
              <a:off x="44" y="0"/>
              <a:ext cx="3992" cy="332"/>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marR="0" algn="just" defTabSz="914400" eaLnBrk="0" hangingPunct="0">
                <a:lnSpc>
                  <a:spcPct val="130000"/>
                </a:lnSpc>
                <a:spcBef>
                  <a:spcPct val="25000"/>
                </a:spcBef>
                <a:buClrTx/>
                <a:buSzTx/>
                <a:defRPr/>
              </a:pPr>
              <a:r>
                <a:rPr kumimoji="0" lang="zh-CN" altLang="en-US" sz="2200" b="1" kern="1200" cap="none" spc="0" normalizeH="0" baseline="0" noProof="0">
                  <a:solidFill>
                    <a:srgbClr val="0066FF"/>
                  </a:solidFill>
                  <a:effectLst>
                    <a:outerShdw blurRad="38100" dist="38100" dir="2700000" algn="tl">
                      <a:srgbClr val="000000"/>
                    </a:outerShdw>
                  </a:effectLst>
                  <a:latin typeface="宋体" panose="02010600030101010101" pitchFamily="2" charset="-122"/>
                  <a:ea typeface="宋体" panose="02010600030101010101" pitchFamily="2" charset="-122"/>
                  <a:cs typeface="+mn-cs"/>
                </a:rPr>
                <a:t>遵循一些基本规则</a:t>
              </a:r>
              <a:endParaRPr kumimoji="0" lang="zh-CN" altLang="en-US" sz="2000" b="1" kern="1200" cap="none" spc="0" normalizeH="0" baseline="0" noProof="0">
                <a:solidFill>
                  <a:srgbClr val="FF00FF"/>
                </a:solidFill>
                <a:effectLst>
                  <a:outerShdw blurRad="38100" dist="38100" dir="2700000" algn="tl">
                    <a:srgbClr val="000000"/>
                  </a:outerShdw>
                </a:effectLst>
                <a:latin typeface="宋体" panose="02010600030101010101" pitchFamily="2" charset="-122"/>
                <a:ea typeface="宋体" panose="02010600030101010101" pitchFamily="2" charset="-122"/>
                <a:cs typeface="+mn-cs"/>
              </a:endParaRPr>
            </a:p>
          </p:txBody>
        </p:sp>
        <p:sp>
          <p:nvSpPr>
            <p:cNvPr id="99338" name="Rectangle 10"/>
            <p:cNvSpPr/>
            <p:nvPr/>
          </p:nvSpPr>
          <p:spPr>
            <a:xfrm>
              <a:off x="0" y="170"/>
              <a:ext cx="57" cy="57"/>
            </a:xfrm>
            <a:prstGeom prst="rect">
              <a:avLst/>
            </a:prstGeom>
            <a:gradFill rotWithShape="0">
              <a:gsLst>
                <a:gs pos="0">
                  <a:srgbClr val="764700"/>
                </a:gs>
                <a:gs pos="100000">
                  <a:srgbClr val="FF9900"/>
                </a:gs>
              </a:gsLst>
              <a:lin ang="0" scaled="1"/>
              <a:tileRect/>
            </a:gradFill>
            <a:ln w="9525" cap="flat" cmpd="sng">
              <a:solidFill>
                <a:schemeClr val="tx1"/>
              </a:solidFill>
              <a:prstDash val="solid"/>
              <a:miter/>
              <a:headEnd type="none" w="med" len="med"/>
              <a:tailEnd type="none" w="med" len="med"/>
            </a:ln>
          </p:spPr>
          <p:txBody>
            <a:bodyPr wrap="none" anchor="ctr"/>
            <a:p>
              <a:pPr eaLnBrk="0" hangingPunct="0"/>
              <a:endParaRPr lang="zh-CN" altLang="en-US" dirty="0">
                <a:latin typeface="Arial" panose="020B0604020202020204" pitchFamily="34" charset="0"/>
                <a:ea typeface="宋体" panose="02010600030101010101" pitchFamily="2" charset="-122"/>
              </a:endParaRPr>
            </a:p>
          </p:txBody>
        </p:sp>
      </p:grpSp>
      <p:grpSp>
        <p:nvGrpSpPr>
          <p:cNvPr id="98315" name="Group 11"/>
          <p:cNvGrpSpPr/>
          <p:nvPr/>
        </p:nvGrpSpPr>
        <p:grpSpPr>
          <a:xfrm>
            <a:off x="1819275" y="2741613"/>
            <a:ext cx="5832475" cy="512762"/>
            <a:chOff x="0" y="0"/>
            <a:chExt cx="3365" cy="323"/>
          </a:xfrm>
        </p:grpSpPr>
        <p:sp>
          <p:nvSpPr>
            <p:cNvPr id="98316" name="Text Box 12"/>
            <p:cNvSpPr txBox="1">
              <a:spLocks noChangeArrowheads="1"/>
            </p:cNvSpPr>
            <p:nvPr/>
          </p:nvSpPr>
          <p:spPr bwMode="auto">
            <a:xfrm>
              <a:off x="77" y="0"/>
              <a:ext cx="3288" cy="323"/>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marR="0" algn="just" defTabSz="914400" eaLnBrk="0" hangingPunct="0">
                <a:lnSpc>
                  <a:spcPct val="115000"/>
                </a:lnSpc>
                <a:spcBef>
                  <a:spcPct val="25000"/>
                </a:spcBef>
                <a:buClrTx/>
                <a:buSzTx/>
                <a:defRPr/>
              </a:pPr>
              <a:r>
                <a:rPr kumimoji="0" lang="zh-CN" altLang="en-US" b="1" kern="1200" cap="none" spc="0" normalizeH="0" baseline="0" noProof="0">
                  <a:solidFill>
                    <a:srgbClr val="EF8D2B"/>
                  </a:solidFill>
                  <a:effectLst>
                    <a:outerShdw blurRad="38100" dist="38100" dir="2700000" algn="tl">
                      <a:srgbClr val="000000"/>
                    </a:outerShdw>
                  </a:effectLst>
                  <a:latin typeface="Arial" panose="020B0604020202020204" pitchFamily="34" charset="0"/>
                  <a:ea typeface="宋体" panose="02010600030101010101" pitchFamily="2" charset="-122"/>
                  <a:cs typeface="+mn-cs"/>
                </a:rPr>
                <a:t>界面设计的一般流程</a:t>
              </a:r>
              <a:endParaRPr kumimoji="0" lang="zh-CN" altLang="en-US" b="1" kern="1200" cap="none" spc="0" normalizeH="0" baseline="0" noProof="0">
                <a:solidFill>
                  <a:srgbClr val="EF8D2B"/>
                </a:solidFill>
                <a:effectLst>
                  <a:outerShdw blurRad="38100" dist="38100" dir="2700000" algn="tl">
                    <a:srgbClr val="000000"/>
                  </a:outerShdw>
                </a:effectLst>
                <a:latin typeface="Arial" panose="020B0604020202020204" pitchFamily="34" charset="0"/>
                <a:ea typeface="宋体" panose="02010600030101010101" pitchFamily="2" charset="-122"/>
                <a:cs typeface="+mn-cs"/>
              </a:endParaRPr>
            </a:p>
          </p:txBody>
        </p:sp>
        <p:pic>
          <p:nvPicPr>
            <p:cNvPr id="99341" name="Picture 13"/>
            <p:cNvPicPr>
              <a:picLocks noChangeAspect="1"/>
            </p:cNvPicPr>
            <p:nvPr/>
          </p:nvPicPr>
          <p:blipFill>
            <a:blip r:embed="rId1"/>
            <a:stretch>
              <a:fillRect/>
            </a:stretch>
          </p:blipFill>
          <p:spPr>
            <a:xfrm>
              <a:off x="0" y="141"/>
              <a:ext cx="90" cy="90"/>
            </a:xfrm>
            <a:prstGeom prst="rect">
              <a:avLst/>
            </a:prstGeom>
            <a:noFill/>
            <a:ln w="9525">
              <a:noFill/>
            </a:ln>
          </p:spPr>
        </p:pic>
      </p:grpSp>
      <p:pic>
        <p:nvPicPr>
          <p:cNvPr id="99342" name="Picture 14"/>
          <p:cNvPicPr>
            <a:picLocks noChangeAspect="1"/>
          </p:cNvPicPr>
          <p:nvPr/>
        </p:nvPicPr>
        <p:blipFill>
          <a:blip r:embed="rId2"/>
          <a:stretch>
            <a:fillRect/>
          </a:stretch>
        </p:blipFill>
        <p:spPr>
          <a:xfrm>
            <a:off x="2266950" y="3436938"/>
            <a:ext cx="5905500" cy="2339975"/>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98306"/>
                                        </p:tgtEl>
                                        <p:attrNameLst>
                                          <p:attrName>style.visibility</p:attrName>
                                        </p:attrNameLst>
                                      </p:cBhvr>
                                      <p:to>
                                        <p:strVal val="visible"/>
                                      </p:to>
                                    </p:set>
                                    <p:animEffect transition="in" filter="blinds(horizontal)">
                                      <p:cBhvr>
                                        <p:cTn id="7" dur="500"/>
                                        <p:tgtEl>
                                          <p:spTgt spid="9830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98315"/>
                                        </p:tgtEl>
                                        <p:attrNameLst>
                                          <p:attrName>style.visibility</p:attrName>
                                        </p:attrNameLst>
                                      </p:cBhvr>
                                      <p:to>
                                        <p:strVal val="visible"/>
                                      </p:to>
                                    </p:set>
                                    <p:animEffect transition="in" filter="blinds(horizontal)">
                                      <p:cBhvr>
                                        <p:cTn id="12" dur="500"/>
                                        <p:tgtEl>
                                          <p:spTgt spid="983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0353" name="日期占位符 3"/>
          <p:cNvSpPr>
            <a:spLocks noGrp="1"/>
          </p:cNvSpPr>
          <p:nvPr>
            <p:ph type="dt" sz="half" idx="10"/>
          </p:nvPr>
        </p:nvSpPr>
        <p:spPr>
          <a:ln/>
        </p:spPr>
        <p:txBody>
          <a:bodyPr wrap="none" lIns="92075" tIns="46038" rIns="92075" bIns="46038" anchor="ctr"/>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fld id="{BB962C8B-B14F-4D97-AF65-F5344CB8AC3E}" type="datetime1">
              <a:rPr lang="zh-CN" altLang="en-US" sz="1400" dirty="0">
                <a:solidFill>
                  <a:schemeClr val="hlink"/>
                </a:solidFill>
              </a:rPr>
            </a:fld>
            <a:endParaRPr lang="zh-CN" altLang="en-US" sz="1400" dirty="0">
              <a:solidFill>
                <a:schemeClr val="hlink"/>
              </a:solidFill>
            </a:endParaRPr>
          </a:p>
        </p:txBody>
      </p:sp>
      <p:sp>
        <p:nvSpPr>
          <p:cNvPr id="100354" name="灯片编号占位符 4"/>
          <p:cNvSpPr>
            <a:spLocks noGrp="1"/>
          </p:cNvSpPr>
          <p:nvPr/>
        </p:nvSpPr>
        <p:spPr>
          <a:xfrm>
            <a:off x="8316913" y="6597650"/>
            <a:ext cx="1258887" cy="260350"/>
          </a:xfrm>
          <a:prstGeom prst="rect">
            <a:avLst/>
          </a:prstGeom>
          <a:noFill/>
          <a:ln w="9525">
            <a:noFill/>
          </a:ln>
        </p:spPr>
        <p:txBody>
          <a:bodyPr lIns="92075" tIns="46038" rIns="92075" bIns="46038" anchor="t"/>
          <a:p>
            <a:pPr eaLnBrk="0" hangingPunct="0"/>
            <a:fld id="{9A0DB2DC-4C9A-4742-B13C-FB6460FD3503}" type="slidenum">
              <a:rPr lang="en-US" altLang="zh-CN" dirty="0">
                <a:latin typeface="Arial" panose="020B0604020202020204" pitchFamily="34" charset="0"/>
                <a:ea typeface="宋体" panose="02010600030101010101" pitchFamily="2" charset="-122"/>
              </a:rPr>
            </a:fld>
            <a:endParaRPr lang="en-US" altLang="zh-CN" dirty="0">
              <a:latin typeface="Arial" panose="020B0604020202020204" pitchFamily="34" charset="0"/>
              <a:ea typeface="宋体" panose="02010600030101010101" pitchFamily="2" charset="-122"/>
            </a:endParaRPr>
          </a:p>
        </p:txBody>
      </p:sp>
      <p:sp>
        <p:nvSpPr>
          <p:cNvPr id="100355" name="Rectangle 2"/>
          <p:cNvSpPr>
            <a:spLocks noGrp="1"/>
          </p:cNvSpPr>
          <p:nvPr>
            <p:ph type="ctrTitle"/>
          </p:nvPr>
        </p:nvSpPr>
        <p:spPr>
          <a:xfrm>
            <a:off x="2916238" y="88900"/>
            <a:ext cx="5627687" cy="765175"/>
          </a:xfrm>
          <a:ln/>
        </p:spPr>
        <p:txBody>
          <a:bodyPr vert="horz" wrap="square" lIns="92075" tIns="46038" rIns="92075" bIns="46038" anchor="ctr"/>
          <a:p>
            <a:pPr eaLnBrk="1" hangingPunct="1"/>
            <a:r>
              <a:rPr lang="zh-CN" altLang="en-US" dirty="0"/>
              <a:t>典型界面</a:t>
            </a:r>
            <a:endParaRPr lang="zh-CN" altLang="en-US" dirty="0"/>
          </a:p>
        </p:txBody>
      </p:sp>
      <p:sp>
        <p:nvSpPr>
          <p:cNvPr id="100356" name="Rectangle 3"/>
          <p:cNvSpPr>
            <a:spLocks noGrp="1"/>
          </p:cNvSpPr>
          <p:nvPr>
            <p:ph type="subTitle" idx="1"/>
          </p:nvPr>
        </p:nvSpPr>
        <p:spPr>
          <a:xfrm>
            <a:off x="468313" y="1052513"/>
            <a:ext cx="8229600" cy="5073650"/>
          </a:xfrm>
          <a:ln/>
        </p:spPr>
        <p:txBody>
          <a:bodyPr vert="horz" wrap="square" lIns="92075" tIns="46038" rIns="92075" bIns="46038" anchor="t"/>
          <a:p>
            <a:pPr marL="342900" indent="-342900" algn="l" defTabSz="0" eaLnBrk="1" hangingPunct="1">
              <a:buSzPct val="50000"/>
              <a:buChar char="n"/>
            </a:pPr>
            <a:r>
              <a:rPr lang="zh-CN" altLang="en-US" dirty="0">
                <a:latin typeface="+mn-lt"/>
                <a:ea typeface="+mn-ea"/>
                <a:cs typeface="+mn-cs"/>
                <a:sym typeface="Arial" panose="020B0604020202020204" pitchFamily="34" charset="0"/>
              </a:rPr>
              <a:t>外汇交易系统</a:t>
            </a:r>
            <a:endParaRPr lang="zh-CN" altLang="en-US" dirty="0">
              <a:latin typeface="+mn-lt"/>
              <a:ea typeface="+mn-ea"/>
              <a:cs typeface="+mn-cs"/>
              <a:sym typeface="Arial" panose="020B0604020202020204" pitchFamily="34" charset="0"/>
            </a:endParaRPr>
          </a:p>
          <a:p>
            <a:pPr marL="342900" indent="-342900" algn="l" defTabSz="0" eaLnBrk="1" hangingPunct="1">
              <a:buSzPct val="50000"/>
              <a:buChar char="n"/>
            </a:pPr>
            <a:r>
              <a:rPr lang="zh-CN" altLang="en-US" dirty="0">
                <a:latin typeface="+mn-lt"/>
                <a:ea typeface="+mn-ea"/>
                <a:cs typeface="+mn-cs"/>
                <a:sym typeface="Arial" panose="020B0604020202020204" pitchFamily="34" charset="0"/>
              </a:rPr>
              <a:t>网站建设管理</a:t>
            </a:r>
            <a:endParaRPr lang="zh-CN" altLang="en-US" dirty="0">
              <a:latin typeface="+mn-lt"/>
              <a:ea typeface="+mn-ea"/>
              <a:cs typeface="+mn-cs"/>
              <a:sym typeface="Arial" panose="020B0604020202020204" pitchFamily="34" charset="0"/>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1377" name="日期占位符 1"/>
          <p:cNvSpPr>
            <a:spLocks noGrp="1"/>
          </p:cNvSpPr>
          <p:nvPr>
            <p:ph type="dt" sz="half" idx="10"/>
          </p:nvPr>
        </p:nvSpPr>
        <p:spPr>
          <a:ln/>
        </p:spPr>
        <p:txBody>
          <a:bodyPr wrap="none" lIns="92075" tIns="46038" rIns="92075" bIns="46038" anchor="ctr"/>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fld id="{BB962C8B-B14F-4D97-AF65-F5344CB8AC3E}" type="datetime1">
              <a:rPr lang="zh-CN" altLang="en-US" sz="1400" dirty="0">
                <a:solidFill>
                  <a:schemeClr val="hlink"/>
                </a:solidFill>
              </a:rPr>
            </a:fld>
            <a:endParaRPr lang="zh-CN" altLang="en-US" sz="1400" dirty="0">
              <a:solidFill>
                <a:schemeClr val="hlink"/>
              </a:solidFill>
            </a:endParaRPr>
          </a:p>
        </p:txBody>
      </p:sp>
      <p:sp>
        <p:nvSpPr>
          <p:cNvPr id="101378" name="标题 1"/>
          <p:cNvSpPr>
            <a:spLocks noGrp="1"/>
          </p:cNvSpPr>
          <p:nvPr>
            <p:ph type="title"/>
          </p:nvPr>
        </p:nvSpPr>
        <p:spPr>
          <a:xfrm>
            <a:off x="500063" y="500063"/>
            <a:ext cx="8229600" cy="725487"/>
          </a:xfrm>
          <a:ln/>
        </p:spPr>
        <p:txBody>
          <a:bodyPr vert="horz" wrap="square" lIns="92075" tIns="46038" rIns="92075" bIns="46038" anchor="ctr"/>
          <a:p>
            <a:pPr eaLnBrk="1" hangingPunct="1"/>
            <a:r>
              <a:rPr lang="zh-CN" altLang="en-US" sz="3600" dirty="0">
                <a:latin typeface="隶书" panose="02010509060101010101" pitchFamily="49" charset="-122"/>
                <a:ea typeface="隶书" panose="02010509060101010101" pitchFamily="49" charset="-122"/>
              </a:rPr>
              <a:t>实现模型和心理模型</a:t>
            </a:r>
            <a:endParaRPr lang="zh-CN" altLang="en-US" sz="3600" dirty="0">
              <a:latin typeface="隶书" panose="02010509060101010101" pitchFamily="49" charset="-122"/>
              <a:ea typeface="隶书" panose="02010509060101010101" pitchFamily="49" charset="-122"/>
            </a:endParaRPr>
          </a:p>
        </p:txBody>
      </p:sp>
      <p:grpSp>
        <p:nvGrpSpPr>
          <p:cNvPr id="100355" name="椭圆 3"/>
          <p:cNvGrpSpPr/>
          <p:nvPr/>
        </p:nvGrpSpPr>
        <p:grpSpPr>
          <a:xfrm>
            <a:off x="225425" y="1609725"/>
            <a:ext cx="1901825" cy="1749425"/>
            <a:chOff x="0" y="0"/>
            <a:chExt cx="1198" cy="1102"/>
          </a:xfrm>
        </p:grpSpPr>
        <p:pic>
          <p:nvPicPr>
            <p:cNvPr id="101380" name="椭圆 3"/>
            <p:cNvPicPr/>
            <p:nvPr/>
          </p:nvPicPr>
          <p:blipFill>
            <a:blip r:embed="rId1"/>
            <a:stretch>
              <a:fillRect/>
            </a:stretch>
          </p:blipFill>
          <p:spPr>
            <a:xfrm>
              <a:off x="0" y="0"/>
              <a:ext cx="1198" cy="1102"/>
            </a:xfrm>
            <a:prstGeom prst="rect">
              <a:avLst/>
            </a:prstGeom>
            <a:noFill/>
            <a:ln w="9525">
              <a:noFill/>
            </a:ln>
          </p:spPr>
        </p:pic>
        <p:sp>
          <p:nvSpPr>
            <p:cNvPr id="101381" name="Text Box 5"/>
            <p:cNvSpPr txBox="1"/>
            <p:nvPr/>
          </p:nvSpPr>
          <p:spPr>
            <a:xfrm>
              <a:off x="203" y="173"/>
              <a:ext cx="795" cy="731"/>
            </a:xfrm>
            <a:prstGeom prst="rect">
              <a:avLst/>
            </a:prstGeom>
            <a:noFill/>
            <a:ln w="9525">
              <a:noFill/>
            </a:ln>
          </p:spPr>
          <p:txBody>
            <a:bodyPr anchor="t"/>
            <a:p>
              <a:pPr algn="ctr"/>
              <a:r>
                <a:rPr lang="zh-CN" altLang="en-US" sz="3600" dirty="0">
                  <a:solidFill>
                    <a:srgbClr val="FFFFFF"/>
                  </a:solidFill>
                  <a:latin typeface="华文行楷" panose="02010800040101010101" pitchFamily="2" charset="-122"/>
                  <a:ea typeface="华文行楷" panose="02010800040101010101" pitchFamily="2" charset="-122"/>
                </a:rPr>
                <a:t>心理模型</a:t>
              </a:r>
              <a:endParaRPr lang="en-US" altLang="zh-CN" sz="3600" dirty="0">
                <a:solidFill>
                  <a:srgbClr val="FFFFFF"/>
                </a:solidFill>
                <a:latin typeface="华文行楷" panose="02010800040101010101" pitchFamily="2" charset="-122"/>
                <a:ea typeface="华文行楷" panose="02010800040101010101" pitchFamily="2" charset="-122"/>
              </a:endParaRPr>
            </a:p>
            <a:p>
              <a:pPr algn="ctr"/>
              <a:endParaRPr lang="zh-CN" altLang="en-US" sz="3600" dirty="0">
                <a:solidFill>
                  <a:schemeClr val="tx2"/>
                </a:solidFill>
                <a:latin typeface="华文行楷" panose="02010800040101010101" pitchFamily="2" charset="-122"/>
                <a:ea typeface="华文行楷" panose="02010800040101010101" pitchFamily="2" charset="-122"/>
              </a:endParaRPr>
            </a:p>
          </p:txBody>
        </p:sp>
      </p:grpSp>
      <p:sp>
        <p:nvSpPr>
          <p:cNvPr id="100358" name="椭圆 4"/>
          <p:cNvSpPr/>
          <p:nvPr/>
        </p:nvSpPr>
        <p:spPr>
          <a:xfrm>
            <a:off x="3500438" y="1857375"/>
            <a:ext cx="1643062" cy="1428750"/>
          </a:xfrm>
          <a:prstGeom prst="ellipse">
            <a:avLst/>
          </a:prstGeom>
          <a:gradFill rotWithShape="1">
            <a:gsLst>
              <a:gs pos="0">
                <a:srgbClr val="8FFFDA">
                  <a:alpha val="100000"/>
                </a:srgbClr>
              </a:gs>
              <a:gs pos="35001">
                <a:srgbClr val="B2FFE3">
                  <a:alpha val="100000"/>
                </a:srgbClr>
              </a:gs>
              <a:gs pos="100000">
                <a:srgbClr val="E0FFF4">
                  <a:alpha val="100000"/>
                </a:srgbClr>
              </a:gs>
            </a:gsLst>
            <a:lin ang="5400000" scaled="1"/>
            <a:tileRect/>
          </a:gradFill>
          <a:ln w="9525" cap="flat" cmpd="sng">
            <a:solidFill>
              <a:srgbClr val="0BCF9A"/>
            </a:solidFill>
            <a:prstDash val="solid"/>
            <a:round/>
            <a:headEnd type="none" w="med" len="med"/>
            <a:tailEnd type="none" w="med" len="med"/>
          </a:ln>
          <a:effectLst>
            <a:outerShdw dist="20000" dir="5400000" algn="ctr" rotWithShape="0">
              <a:srgbClr val="000000">
                <a:alpha val="34998"/>
              </a:srgbClr>
            </a:outerShdw>
          </a:effectLst>
        </p:spPr>
        <p:txBody>
          <a:bodyPr anchor="t"/>
          <a:p>
            <a:r>
              <a:rPr lang="zh-CN" altLang="en-US" sz="3600" dirty="0">
                <a:solidFill>
                  <a:srgbClr val="000000"/>
                </a:solidFill>
                <a:latin typeface="华文行楷" panose="02010800040101010101" pitchFamily="2" charset="-122"/>
                <a:ea typeface="华文行楷" panose="02010800040101010101" pitchFamily="2" charset="-122"/>
              </a:rPr>
              <a:t>表现模型</a:t>
            </a:r>
            <a:endParaRPr lang="en-US" altLang="zh-CN" sz="3600" dirty="0">
              <a:solidFill>
                <a:srgbClr val="000000"/>
              </a:solidFill>
              <a:latin typeface="华文行楷" panose="02010800040101010101" pitchFamily="2" charset="-122"/>
              <a:ea typeface="华文行楷" panose="02010800040101010101" pitchFamily="2" charset="-122"/>
            </a:endParaRPr>
          </a:p>
          <a:p>
            <a:pPr algn="ctr"/>
            <a:endParaRPr lang="zh-CN" altLang="en-US" sz="3600" dirty="0">
              <a:solidFill>
                <a:schemeClr val="tx2"/>
              </a:solidFill>
              <a:latin typeface="华文行楷" panose="02010800040101010101" pitchFamily="2" charset="-122"/>
              <a:ea typeface="华文行楷" panose="02010800040101010101" pitchFamily="2" charset="-122"/>
            </a:endParaRPr>
          </a:p>
        </p:txBody>
      </p:sp>
      <p:sp>
        <p:nvSpPr>
          <p:cNvPr id="100359" name="椭圆 5"/>
          <p:cNvSpPr/>
          <p:nvPr/>
        </p:nvSpPr>
        <p:spPr>
          <a:xfrm>
            <a:off x="7072313" y="1643063"/>
            <a:ext cx="1785937" cy="1643062"/>
          </a:xfrm>
          <a:prstGeom prst="ellipse">
            <a:avLst/>
          </a:prstGeom>
          <a:gradFill rotWithShape="1">
            <a:gsLst>
              <a:gs pos="0">
                <a:srgbClr val="007EB9">
                  <a:alpha val="100000"/>
                </a:srgbClr>
              </a:gs>
              <a:gs pos="80000">
                <a:srgbClr val="00A6F2">
                  <a:alpha val="100000"/>
                </a:srgbClr>
              </a:gs>
              <a:gs pos="100000">
                <a:srgbClr val="00A9F8">
                  <a:alpha val="100000"/>
                </a:srgbClr>
              </a:gs>
            </a:gsLst>
            <a:lin ang="5400000"/>
            <a:tileRect/>
          </a:gradFill>
          <a:ln w="9525" cap="flat" cmpd="sng">
            <a:solidFill>
              <a:srgbClr val="009CD9"/>
            </a:solidFill>
            <a:prstDash val="solid"/>
            <a:round/>
            <a:headEnd type="none" w="med" len="med"/>
            <a:tailEnd type="none" w="med" len="med"/>
          </a:ln>
          <a:effectLst>
            <a:outerShdw dist="23000" dir="5400000" algn="ctr" rotWithShape="0">
              <a:srgbClr val="000000">
                <a:alpha val="31998"/>
              </a:srgbClr>
            </a:outerShdw>
          </a:effectLst>
        </p:spPr>
        <p:txBody>
          <a:bodyPr anchor="t"/>
          <a:p>
            <a:r>
              <a:rPr lang="zh-CN" altLang="en-US" sz="3600" dirty="0">
                <a:solidFill>
                  <a:srgbClr val="FFFFFF"/>
                </a:solidFill>
                <a:latin typeface="华文行楷" panose="02010800040101010101" pitchFamily="2" charset="-122"/>
                <a:ea typeface="华文行楷" panose="02010800040101010101" pitchFamily="2" charset="-122"/>
              </a:rPr>
              <a:t>实现模型</a:t>
            </a:r>
            <a:endParaRPr lang="en-US" altLang="zh-CN" sz="3600" dirty="0">
              <a:solidFill>
                <a:srgbClr val="FFFFFF"/>
              </a:solidFill>
              <a:latin typeface="华文行楷" panose="02010800040101010101" pitchFamily="2" charset="-122"/>
              <a:ea typeface="华文行楷" panose="02010800040101010101" pitchFamily="2" charset="-122"/>
            </a:endParaRPr>
          </a:p>
        </p:txBody>
      </p:sp>
      <p:sp>
        <p:nvSpPr>
          <p:cNvPr id="100360" name="TextBox 9"/>
          <p:cNvSpPr txBox="1"/>
          <p:nvPr/>
        </p:nvSpPr>
        <p:spPr>
          <a:xfrm>
            <a:off x="428625" y="3214688"/>
            <a:ext cx="3878263" cy="584200"/>
          </a:xfrm>
          <a:prstGeom prst="rect">
            <a:avLst/>
          </a:prstGeom>
          <a:noFill/>
          <a:ln w="9525">
            <a:noFill/>
          </a:ln>
        </p:spPr>
        <p:txBody>
          <a:bodyPr wrap="none" anchor="t">
            <a:spAutoFit/>
          </a:bodyPr>
          <a:p>
            <a:r>
              <a:rPr lang="zh-CN" altLang="en-US" sz="3200" dirty="0">
                <a:solidFill>
                  <a:srgbClr val="FF0000"/>
                </a:solidFill>
                <a:latin typeface="微软雅黑" panose="020B0503020204020204" pitchFamily="34" charset="-122"/>
                <a:ea typeface="微软雅黑" panose="020B0503020204020204" pitchFamily="34" charset="-122"/>
              </a:rPr>
              <a:t>容易使用，体验良好</a:t>
            </a:r>
            <a:endParaRPr lang="zh-CN" altLang="en-US" sz="3200" dirty="0">
              <a:solidFill>
                <a:srgbClr val="FF0000"/>
              </a:solidFill>
              <a:latin typeface="微软雅黑" panose="020B0503020204020204" pitchFamily="34" charset="-122"/>
              <a:ea typeface="微软雅黑" panose="020B0503020204020204" pitchFamily="34" charset="-122"/>
            </a:endParaRPr>
          </a:p>
        </p:txBody>
      </p:sp>
      <p:sp>
        <p:nvSpPr>
          <p:cNvPr id="100361" name="TextBox 10"/>
          <p:cNvSpPr txBox="1"/>
          <p:nvPr/>
        </p:nvSpPr>
        <p:spPr>
          <a:xfrm>
            <a:off x="5000625" y="3214688"/>
            <a:ext cx="3878263" cy="584200"/>
          </a:xfrm>
          <a:prstGeom prst="rect">
            <a:avLst/>
          </a:prstGeom>
          <a:noFill/>
          <a:ln w="9525">
            <a:noFill/>
          </a:ln>
        </p:spPr>
        <p:txBody>
          <a:bodyPr wrap="none" anchor="t">
            <a:spAutoFit/>
          </a:bodyPr>
          <a:p>
            <a:r>
              <a:rPr lang="zh-CN" altLang="en-US" sz="3200" dirty="0">
                <a:solidFill>
                  <a:srgbClr val="FF0000"/>
                </a:solidFill>
                <a:latin typeface="微软雅黑" panose="020B0503020204020204" pitchFamily="34" charset="-122"/>
                <a:ea typeface="微软雅黑" panose="020B0503020204020204" pitchFamily="34" charset="-122"/>
              </a:rPr>
              <a:t>记忆负担，体验较差</a:t>
            </a:r>
            <a:endParaRPr lang="zh-CN" altLang="en-US" sz="3200" dirty="0">
              <a:solidFill>
                <a:srgbClr val="FF0000"/>
              </a:solidFill>
              <a:latin typeface="微软雅黑" panose="020B0503020204020204" pitchFamily="34" charset="-122"/>
              <a:ea typeface="微软雅黑" panose="020B0503020204020204" pitchFamily="34" charset="-122"/>
            </a:endParaRPr>
          </a:p>
        </p:txBody>
      </p:sp>
      <p:sp>
        <p:nvSpPr>
          <p:cNvPr id="100362" name="矩形 11"/>
          <p:cNvSpPr/>
          <p:nvPr/>
        </p:nvSpPr>
        <p:spPr>
          <a:xfrm>
            <a:off x="785813" y="4572000"/>
            <a:ext cx="6143625" cy="523875"/>
          </a:xfrm>
          <a:prstGeom prst="rect">
            <a:avLst/>
          </a:prstGeom>
          <a:noFill/>
          <a:ln w="9525">
            <a:noFill/>
          </a:ln>
        </p:spPr>
        <p:txBody>
          <a:bodyPr anchor="t">
            <a:spAutoFit/>
          </a:bodyPr>
          <a:p>
            <a:r>
              <a:rPr lang="zh-CN" altLang="en-US" sz="2800" dirty="0">
                <a:latin typeface="微软雅黑" panose="020B0503020204020204" pitchFamily="34" charset="-122"/>
                <a:ea typeface="微软雅黑" panose="020B0503020204020204" pitchFamily="34" charset="-122"/>
              </a:rPr>
              <a:t>最好的技术是消失在生活当中的技术</a:t>
            </a:r>
            <a:endParaRPr lang="en-US" altLang="zh-CN" sz="2800"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035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035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035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35" presetClass="path" presetSubtype="0" accel="50000" decel="50000" fill="hold" grpId="1" nodeType="clickEffect">
                                  <p:stCondLst>
                                    <p:cond delay="0"/>
                                  </p:stCondLst>
                                  <p:childTnLst>
                                    <p:animMotion origin="layout" path="M 5.55556E-7 3.16081E-6 L -0.20087 -0.00093 " pathEditMode="relative" rAng="0" ptsTypes="AA">
                                      <p:cBhvr>
                                        <p:cTn id="18" dur="2000" fill="hold"/>
                                        <p:tgtEl>
                                          <p:spTgt spid="100358"/>
                                        </p:tgtEl>
                                        <p:attrNameLst>
                                          <p:attrName>ppt_x</p:attrName>
                                          <p:attrName>ppt_y</p:attrName>
                                        </p:attrNameLst>
                                      </p:cBhvr>
                                      <p:rCtr x="-9800" y="0"/>
                                    </p:animMotion>
                                  </p:childTnLst>
                                </p:cTn>
                              </p:par>
                            </p:childTnLst>
                          </p:cTn>
                        </p:par>
                      </p:childTnLst>
                    </p:cTn>
                  </p:par>
                  <p:par>
                    <p:cTn id="19" fill="hold">
                      <p:stCondLst>
                        <p:cond delay="indefinite"/>
                      </p:stCondLst>
                      <p:childTnLst>
                        <p:par>
                          <p:cTn id="20" fill="hold">
                            <p:stCondLst>
                              <p:cond delay="0"/>
                            </p:stCondLst>
                            <p:childTnLst>
                              <p:par>
                                <p:cTn id="21" presetID="8" presetClass="entr" presetSubtype="16" fill="hold" grpId="0" nodeType="clickEffect">
                                  <p:stCondLst>
                                    <p:cond delay="0"/>
                                  </p:stCondLst>
                                  <p:childTnLst>
                                    <p:set>
                                      <p:cBhvr>
                                        <p:cTn id="22" dur="1" fill="hold">
                                          <p:stCondLst>
                                            <p:cond delay="0"/>
                                          </p:stCondLst>
                                        </p:cTn>
                                        <p:tgtEl>
                                          <p:spTgt spid="100360"/>
                                        </p:tgtEl>
                                        <p:attrNameLst>
                                          <p:attrName>style.visibility</p:attrName>
                                        </p:attrNameLst>
                                      </p:cBhvr>
                                      <p:to>
                                        <p:strVal val="visible"/>
                                      </p:to>
                                    </p:set>
                                    <p:animEffect transition="in" filter="diamond(in)">
                                      <p:cBhvr>
                                        <p:cTn id="23" dur="2000"/>
                                        <p:tgtEl>
                                          <p:spTgt spid="100360"/>
                                        </p:tgtEl>
                                      </p:cBhvr>
                                    </p:animEffect>
                                  </p:childTnLst>
                                </p:cTn>
                              </p:par>
                            </p:childTnLst>
                          </p:cTn>
                        </p:par>
                      </p:childTnLst>
                    </p:cTn>
                  </p:par>
                  <p:par>
                    <p:cTn id="24" fill="hold">
                      <p:stCondLst>
                        <p:cond delay="indefinite"/>
                      </p:stCondLst>
                      <p:childTnLst>
                        <p:par>
                          <p:cTn id="25" fill="hold">
                            <p:stCondLst>
                              <p:cond delay="0"/>
                            </p:stCondLst>
                            <p:childTnLst>
                              <p:par>
                                <p:cTn id="26" presetID="8" presetClass="exit" presetSubtype="16" fill="hold" grpId="1" nodeType="clickEffect">
                                  <p:stCondLst>
                                    <p:cond delay="0"/>
                                  </p:stCondLst>
                                  <p:childTnLst>
                                    <p:animEffect transition="out" filter="diamond(in)">
                                      <p:cBhvr>
                                        <p:cTn id="27" dur="2000"/>
                                        <p:tgtEl>
                                          <p:spTgt spid="100360"/>
                                        </p:tgtEl>
                                      </p:cBhvr>
                                    </p:animEffect>
                                    <p:set>
                                      <p:cBhvr>
                                        <p:cTn id="28" dur="1" fill="hold">
                                          <p:stCondLst>
                                            <p:cond delay="1999"/>
                                          </p:stCondLst>
                                        </p:cTn>
                                        <p:tgtEl>
                                          <p:spTgt spid="100360"/>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63" presetClass="path" presetSubtype="0" accel="50000" decel="50000" fill="hold" grpId="2" nodeType="clickEffect">
                                  <p:stCondLst>
                                    <p:cond delay="0"/>
                                  </p:stCondLst>
                                  <p:childTnLst>
                                    <p:animMotion origin="layout" path="M -0.20087 -0.00093 L 0.22639 3.16081E-6 " pathEditMode="relative" rAng="0" ptsTypes="AA">
                                      <p:cBhvr>
                                        <p:cTn id="32" dur="2000" fill="hold"/>
                                        <p:tgtEl>
                                          <p:spTgt spid="100358"/>
                                        </p:tgtEl>
                                        <p:attrNameLst>
                                          <p:attrName>ppt_x</p:attrName>
                                          <p:attrName>ppt_y</p:attrName>
                                        </p:attrNameLst>
                                      </p:cBhvr>
                                      <p:rCtr x="21400" y="0"/>
                                    </p:animMotion>
                                  </p:childTnLst>
                                </p:cTn>
                              </p:par>
                            </p:childTnLst>
                          </p:cTn>
                        </p:par>
                      </p:childTnLst>
                    </p:cTn>
                  </p:par>
                  <p:par>
                    <p:cTn id="33" fill="hold">
                      <p:stCondLst>
                        <p:cond delay="indefinite"/>
                      </p:stCondLst>
                      <p:childTnLst>
                        <p:par>
                          <p:cTn id="34" fill="hold">
                            <p:stCondLst>
                              <p:cond delay="0"/>
                            </p:stCondLst>
                            <p:childTnLst>
                              <p:par>
                                <p:cTn id="35" presetID="8" presetClass="entr" presetSubtype="16" fill="hold" grpId="0" nodeType="clickEffect">
                                  <p:stCondLst>
                                    <p:cond delay="0"/>
                                  </p:stCondLst>
                                  <p:childTnLst>
                                    <p:set>
                                      <p:cBhvr>
                                        <p:cTn id="36" dur="1" fill="hold">
                                          <p:stCondLst>
                                            <p:cond delay="0"/>
                                          </p:stCondLst>
                                        </p:cTn>
                                        <p:tgtEl>
                                          <p:spTgt spid="100361"/>
                                        </p:tgtEl>
                                        <p:attrNameLst>
                                          <p:attrName>style.visibility</p:attrName>
                                        </p:attrNameLst>
                                      </p:cBhvr>
                                      <p:to>
                                        <p:strVal val="visible"/>
                                      </p:to>
                                    </p:set>
                                    <p:animEffect transition="in" filter="diamond(in)">
                                      <p:cBhvr>
                                        <p:cTn id="37" dur="2000"/>
                                        <p:tgtEl>
                                          <p:spTgt spid="100361"/>
                                        </p:tgtEl>
                                      </p:cBhvr>
                                    </p:animEffect>
                                  </p:childTnLst>
                                </p:cTn>
                              </p:par>
                            </p:childTnLst>
                          </p:cTn>
                        </p:par>
                      </p:childTnLst>
                    </p:cTn>
                  </p:par>
                  <p:par>
                    <p:cTn id="38" fill="hold">
                      <p:stCondLst>
                        <p:cond delay="indefinite"/>
                      </p:stCondLst>
                      <p:childTnLst>
                        <p:par>
                          <p:cTn id="39" fill="hold">
                            <p:stCondLst>
                              <p:cond delay="0"/>
                            </p:stCondLst>
                            <p:childTnLst>
                              <p:par>
                                <p:cTn id="40" presetID="8" presetClass="exit" presetSubtype="16" fill="hold" grpId="1" nodeType="clickEffect">
                                  <p:stCondLst>
                                    <p:cond delay="0"/>
                                  </p:stCondLst>
                                  <p:childTnLst>
                                    <p:animEffect transition="out" filter="diamond(in)">
                                      <p:cBhvr>
                                        <p:cTn id="41" dur="2000"/>
                                        <p:tgtEl>
                                          <p:spTgt spid="100361"/>
                                        </p:tgtEl>
                                      </p:cBhvr>
                                    </p:animEffect>
                                    <p:set>
                                      <p:cBhvr>
                                        <p:cTn id="42" dur="1" fill="hold">
                                          <p:stCondLst>
                                            <p:cond delay="1999"/>
                                          </p:stCondLst>
                                        </p:cTn>
                                        <p:tgtEl>
                                          <p:spTgt spid="100361"/>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003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358" grpId="0" animBg="1"/>
      <p:bldP spid="100358" grpId="1" animBg="1"/>
      <p:bldP spid="100358" grpId="2" animBg="1"/>
      <p:bldP spid="100359" grpId="0" animBg="1"/>
      <p:bldP spid="100360" grpId="0"/>
      <p:bldP spid="100360" grpId="1"/>
      <p:bldP spid="100361" grpId="0"/>
      <p:bldP spid="100361" grpId="1"/>
      <p:bldP spid="100362"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3425" name="日期占位符 1"/>
          <p:cNvSpPr>
            <a:spLocks noGrp="1"/>
          </p:cNvSpPr>
          <p:nvPr>
            <p:ph type="dt" sz="half" idx="10"/>
          </p:nvPr>
        </p:nvSpPr>
        <p:spPr>
          <a:ln/>
        </p:spPr>
        <p:txBody>
          <a:bodyPr wrap="none" lIns="92075" tIns="46038" rIns="92075" bIns="46038" anchor="ctr"/>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fld id="{BB962C8B-B14F-4D97-AF65-F5344CB8AC3E}" type="datetime1">
              <a:rPr lang="zh-CN" altLang="en-US" sz="1400" dirty="0">
                <a:solidFill>
                  <a:schemeClr val="hlink"/>
                </a:solidFill>
              </a:rPr>
            </a:fld>
            <a:endParaRPr lang="zh-CN" altLang="en-US" sz="1400" dirty="0">
              <a:solidFill>
                <a:schemeClr val="hlink"/>
              </a:solidFill>
            </a:endParaRPr>
          </a:p>
        </p:txBody>
      </p:sp>
      <p:sp>
        <p:nvSpPr>
          <p:cNvPr id="103426" name="标题 1"/>
          <p:cNvSpPr>
            <a:spLocks noGrp="1"/>
          </p:cNvSpPr>
          <p:nvPr>
            <p:ph type="title"/>
          </p:nvPr>
        </p:nvSpPr>
        <p:spPr>
          <a:xfrm>
            <a:off x="500063" y="500063"/>
            <a:ext cx="8229600" cy="725487"/>
          </a:xfrm>
          <a:ln/>
        </p:spPr>
        <p:txBody>
          <a:bodyPr vert="horz" wrap="square" lIns="92075" tIns="46038" rIns="92075" bIns="46038" anchor="ctr"/>
          <a:p>
            <a:pPr eaLnBrk="1" hangingPunct="1"/>
            <a:r>
              <a:rPr lang="zh-CN" altLang="en-US" sz="3600" dirty="0">
                <a:latin typeface="隶书" panose="02010509060101010101" pitchFamily="49" charset="-122"/>
                <a:ea typeface="隶书" panose="02010509060101010101" pitchFamily="49" charset="-122"/>
              </a:rPr>
              <a:t>几个通用的原则</a:t>
            </a:r>
            <a:endParaRPr lang="zh-CN" altLang="en-US" sz="3600" dirty="0">
              <a:latin typeface="隶书" panose="02010509060101010101" pitchFamily="49" charset="-122"/>
              <a:ea typeface="隶书" panose="02010509060101010101" pitchFamily="49" charset="-122"/>
            </a:endParaRPr>
          </a:p>
        </p:txBody>
      </p:sp>
      <p:sp>
        <p:nvSpPr>
          <p:cNvPr id="102403" name="内容占位符 2"/>
          <p:cNvSpPr>
            <a:spLocks noGrp="1"/>
          </p:cNvSpPr>
          <p:nvPr>
            <p:ph idx="4294967295"/>
          </p:nvPr>
        </p:nvSpPr>
        <p:spPr>
          <a:xfrm>
            <a:off x="457200" y="1285875"/>
            <a:ext cx="8229600" cy="1643063"/>
          </a:xfrm>
          <a:ln/>
        </p:spPr>
        <p:txBody>
          <a:bodyPr vert="horz" wrap="square" lIns="92075" tIns="46038" rIns="92075" bIns="46038" anchor="t"/>
          <a:p>
            <a:pPr eaLnBrk="1" hangingPunct="1"/>
            <a:r>
              <a:rPr lang="zh-CN" altLang="en-US" dirty="0">
                <a:latin typeface="微软雅黑" panose="020B0503020204020204" pitchFamily="34" charset="-122"/>
                <a:ea typeface="微软雅黑" panose="020B0503020204020204" pitchFamily="34" charset="-122"/>
              </a:rPr>
              <a:t>就近设计原则</a:t>
            </a:r>
            <a:endParaRPr lang="zh-CN" altLang="en-US" dirty="0">
              <a:latin typeface="微软雅黑" panose="020B0503020204020204" pitchFamily="34" charset="-122"/>
              <a:ea typeface="微软雅黑" panose="020B0503020204020204" pitchFamily="34" charset="-122"/>
            </a:endParaRPr>
          </a:p>
          <a:p>
            <a:pPr eaLnBrk="1" hangingPunct="1"/>
            <a:endParaRPr lang="zh-CN" altLang="en-US" dirty="0">
              <a:latin typeface="微软雅黑" panose="020B0503020204020204" pitchFamily="34" charset="-122"/>
              <a:ea typeface="微软雅黑" panose="020B0503020204020204" pitchFamily="34" charset="-122"/>
            </a:endParaRPr>
          </a:p>
        </p:txBody>
      </p:sp>
      <p:pic>
        <p:nvPicPr>
          <p:cNvPr id="102404" name="Picture 2" descr="C:\DOCUME~1\ADMINI~1\LOCALS~1\Temp\msohtmlclip1\01\clip_image001.png"/>
          <p:cNvPicPr>
            <a:picLocks noChangeAspect="1"/>
          </p:cNvPicPr>
          <p:nvPr/>
        </p:nvPicPr>
        <p:blipFill>
          <a:blip r:embed="rId1"/>
          <a:stretch>
            <a:fillRect/>
          </a:stretch>
        </p:blipFill>
        <p:spPr>
          <a:xfrm>
            <a:off x="714375" y="1928813"/>
            <a:ext cx="8229600" cy="1000125"/>
          </a:xfrm>
          <a:prstGeom prst="rect">
            <a:avLst/>
          </a:prstGeom>
          <a:noFill/>
          <a:ln w="9525">
            <a:noFill/>
          </a:ln>
          <a:effectLst>
            <a:outerShdw dist="139700" dir="2699999" algn="ctr" rotWithShape="0">
              <a:srgbClr val="333333">
                <a:alpha val="62000"/>
              </a:srgbClr>
            </a:outerShdw>
          </a:effectLst>
        </p:spPr>
      </p:pic>
      <p:sp>
        <p:nvSpPr>
          <p:cNvPr id="102405" name="内容占位符 2"/>
          <p:cNvSpPr txBox="1"/>
          <p:nvPr/>
        </p:nvSpPr>
        <p:spPr>
          <a:xfrm>
            <a:off x="571500" y="3143250"/>
            <a:ext cx="8229600" cy="1643063"/>
          </a:xfrm>
          <a:prstGeom prst="rect">
            <a:avLst/>
          </a:prstGeom>
          <a:noFill/>
          <a:ln w="9525">
            <a:noFill/>
          </a:ln>
        </p:spPr>
        <p:txBody>
          <a:bodyPr anchor="t"/>
          <a:p>
            <a:r>
              <a:rPr lang="zh-CN" altLang="en-US" sz="2800" dirty="0">
                <a:latin typeface="微软雅黑" panose="020B0503020204020204" pitchFamily="34" charset="-122"/>
                <a:ea typeface="微软雅黑" panose="020B0503020204020204" pitchFamily="34" charset="-122"/>
              </a:rPr>
              <a:t>对功能进行恰当的分类和组织</a:t>
            </a:r>
            <a:endParaRPr lang="zh-CN" altLang="en-US" sz="2800" dirty="0">
              <a:latin typeface="微软雅黑" panose="020B0503020204020204" pitchFamily="34" charset="-122"/>
              <a:ea typeface="微软雅黑" panose="020B0503020204020204" pitchFamily="34" charset="-122"/>
            </a:endParaRPr>
          </a:p>
          <a:p>
            <a:pPr eaLnBrk="0" hangingPunct="0">
              <a:spcBef>
                <a:spcPct val="20000"/>
              </a:spcBef>
              <a:buChar char="•"/>
            </a:pPr>
            <a:endParaRPr lang="zh-CN" altLang="en-US" sz="2800" dirty="0">
              <a:latin typeface="微软雅黑" panose="020B0503020204020204" pitchFamily="34" charset="-122"/>
              <a:ea typeface="微软雅黑" panose="020B0503020204020204" pitchFamily="34" charset="-122"/>
            </a:endParaRPr>
          </a:p>
        </p:txBody>
      </p:sp>
      <p:pic>
        <p:nvPicPr>
          <p:cNvPr id="102406" name="Picture 4"/>
          <p:cNvPicPr>
            <a:picLocks noChangeAspect="1"/>
          </p:cNvPicPr>
          <p:nvPr/>
        </p:nvPicPr>
        <p:blipFill>
          <a:blip r:embed="rId2"/>
          <a:stretch>
            <a:fillRect/>
          </a:stretch>
        </p:blipFill>
        <p:spPr>
          <a:xfrm>
            <a:off x="285750" y="3643313"/>
            <a:ext cx="4135438" cy="2500312"/>
          </a:xfrm>
          <a:prstGeom prst="rect">
            <a:avLst/>
          </a:prstGeom>
          <a:noFill/>
          <a:ln w="9525">
            <a:noFill/>
          </a:ln>
          <a:effectLst>
            <a:outerShdw dist="139700" dir="2699999" algn="ctr" rotWithShape="0">
              <a:srgbClr val="333333">
                <a:alpha val="62000"/>
              </a:srgbClr>
            </a:outerShdw>
          </a:effectLst>
        </p:spPr>
      </p:pic>
      <p:pic>
        <p:nvPicPr>
          <p:cNvPr id="102407" name="Picture 6" descr="C:\DOCUME~1\ADMINI~1\LOCALS~1\Temp\msohtmlclip1\01\clip_image001.png"/>
          <p:cNvPicPr>
            <a:picLocks noChangeAspect="1"/>
          </p:cNvPicPr>
          <p:nvPr/>
        </p:nvPicPr>
        <p:blipFill>
          <a:blip r:embed="rId3"/>
          <a:stretch>
            <a:fillRect/>
          </a:stretch>
        </p:blipFill>
        <p:spPr>
          <a:xfrm>
            <a:off x="2357438" y="3786188"/>
            <a:ext cx="3071812" cy="2690812"/>
          </a:xfrm>
          <a:prstGeom prst="rect">
            <a:avLst/>
          </a:prstGeom>
          <a:noFill/>
          <a:ln w="9525">
            <a:noFill/>
          </a:ln>
          <a:effectLst>
            <a:outerShdw dist="139700" dir="2699999" algn="ctr" rotWithShape="0">
              <a:srgbClr val="333333">
                <a:alpha val="62000"/>
              </a:srgbClr>
            </a:outerShdw>
          </a:effectLst>
        </p:spPr>
      </p:pic>
      <p:pic>
        <p:nvPicPr>
          <p:cNvPr id="102408" name="Picture 8"/>
          <p:cNvPicPr>
            <a:picLocks noChangeAspect="1"/>
          </p:cNvPicPr>
          <p:nvPr/>
        </p:nvPicPr>
        <p:blipFill>
          <a:blip r:embed="rId4"/>
          <a:stretch>
            <a:fillRect/>
          </a:stretch>
        </p:blipFill>
        <p:spPr>
          <a:xfrm>
            <a:off x="4429125" y="3571875"/>
            <a:ext cx="4357688" cy="2978150"/>
          </a:xfrm>
          <a:prstGeom prst="rect">
            <a:avLst/>
          </a:prstGeom>
          <a:noFill/>
          <a:ln w="9525">
            <a:noFill/>
          </a:ln>
          <a:effectLst>
            <a:outerShdw dist="139700" dir="2699999" algn="ctr" rotWithShape="0">
              <a:srgbClr val="333333">
                <a:alpha val="62000"/>
              </a:srgb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240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2403">
                                            <p:txEl>
                                              <p:charRg st="0" end="7"/>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240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240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240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240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240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03" grpId="0" animBg="1" build="p"/>
      <p:bldP spid="102405"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4449" name="日期占位符 1"/>
          <p:cNvSpPr>
            <a:spLocks noGrp="1"/>
          </p:cNvSpPr>
          <p:nvPr>
            <p:ph type="dt" sz="half" idx="10"/>
          </p:nvPr>
        </p:nvSpPr>
        <p:spPr>
          <a:ln/>
        </p:spPr>
        <p:txBody>
          <a:bodyPr wrap="none" lIns="92075" tIns="46038" rIns="92075" bIns="46038" anchor="ctr"/>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fld id="{BB962C8B-B14F-4D97-AF65-F5344CB8AC3E}" type="datetime1">
              <a:rPr lang="zh-CN" altLang="en-US" sz="1400" dirty="0">
                <a:solidFill>
                  <a:schemeClr val="hlink"/>
                </a:solidFill>
              </a:rPr>
            </a:fld>
            <a:endParaRPr lang="zh-CN" altLang="en-US" sz="1400" dirty="0">
              <a:solidFill>
                <a:schemeClr val="hlink"/>
              </a:solidFill>
            </a:endParaRPr>
          </a:p>
        </p:txBody>
      </p:sp>
      <p:sp>
        <p:nvSpPr>
          <p:cNvPr id="104450" name="标题 1"/>
          <p:cNvSpPr>
            <a:spLocks noGrp="1"/>
          </p:cNvSpPr>
          <p:nvPr>
            <p:ph type="title"/>
          </p:nvPr>
        </p:nvSpPr>
        <p:spPr>
          <a:xfrm>
            <a:off x="500063" y="500063"/>
            <a:ext cx="8229600" cy="725487"/>
          </a:xfrm>
          <a:ln/>
        </p:spPr>
        <p:txBody>
          <a:bodyPr vert="horz" wrap="square" lIns="92075" tIns="46038" rIns="92075" bIns="46038" anchor="ctr"/>
          <a:p>
            <a:pPr eaLnBrk="1" hangingPunct="1"/>
            <a:r>
              <a:rPr lang="zh-CN" altLang="en-US" sz="3600" dirty="0">
                <a:latin typeface="隶书" panose="02010509060101010101" pitchFamily="49" charset="-122"/>
                <a:ea typeface="隶书" panose="02010509060101010101" pitchFamily="49" charset="-122"/>
              </a:rPr>
              <a:t>帮助用户探索和尝试</a:t>
            </a:r>
            <a:br>
              <a:rPr lang="zh-CN" altLang="en-US" sz="3600" dirty="0">
                <a:latin typeface="隶书" panose="02010509060101010101" pitchFamily="49" charset="-122"/>
                <a:ea typeface="隶书" panose="02010509060101010101" pitchFamily="49" charset="-122"/>
              </a:rPr>
            </a:br>
            <a:endParaRPr lang="zh-CN" altLang="en-US" sz="3600" dirty="0">
              <a:latin typeface="隶书" panose="02010509060101010101" pitchFamily="49" charset="-122"/>
              <a:ea typeface="隶书" panose="02010509060101010101" pitchFamily="49" charset="-122"/>
            </a:endParaRPr>
          </a:p>
        </p:txBody>
      </p:sp>
      <p:sp>
        <p:nvSpPr>
          <p:cNvPr id="104451" name="内容占位符 2"/>
          <p:cNvSpPr>
            <a:spLocks noGrp="1"/>
          </p:cNvSpPr>
          <p:nvPr>
            <p:ph idx="4294967295"/>
          </p:nvPr>
        </p:nvSpPr>
        <p:spPr>
          <a:xfrm>
            <a:off x="457200" y="1285875"/>
            <a:ext cx="8229600" cy="4840288"/>
          </a:xfrm>
          <a:ln/>
        </p:spPr>
        <p:txBody>
          <a:bodyPr vert="horz" wrap="square" lIns="92075" tIns="46038" rIns="92075" bIns="46038" anchor="t"/>
          <a:p>
            <a:pPr eaLnBrk="1" hangingPunct="1"/>
            <a:endParaRPr lang="en-US" altLang="zh-CN" dirty="0">
              <a:latin typeface="微软雅黑" panose="020B0503020204020204" pitchFamily="34" charset="-122"/>
              <a:ea typeface="微软雅黑" panose="020B0503020204020204" pitchFamily="34" charset="-122"/>
            </a:endParaRPr>
          </a:p>
          <a:p>
            <a:pPr eaLnBrk="1" hangingPunct="1"/>
            <a:endParaRPr lang="zh-CN" altLang="en-US" dirty="0">
              <a:latin typeface="微软雅黑" panose="020B0503020204020204" pitchFamily="34" charset="-122"/>
              <a:ea typeface="微软雅黑" panose="020B0503020204020204" pitchFamily="34" charset="-122"/>
            </a:endParaRPr>
          </a:p>
        </p:txBody>
      </p:sp>
      <p:pic>
        <p:nvPicPr>
          <p:cNvPr id="103428" name="Picture 2" descr="C:\DOCUME~1\ADMINI~1\LOCALS~1\Temp\msohtmlclip1\01\clip_image001.jpg"/>
          <p:cNvPicPr>
            <a:picLocks noChangeAspect="1"/>
          </p:cNvPicPr>
          <p:nvPr/>
        </p:nvPicPr>
        <p:blipFill>
          <a:blip r:embed="rId1"/>
          <a:stretch>
            <a:fillRect/>
          </a:stretch>
        </p:blipFill>
        <p:spPr>
          <a:xfrm>
            <a:off x="571500" y="1143000"/>
            <a:ext cx="5159375" cy="3429000"/>
          </a:xfrm>
          <a:prstGeom prst="rect">
            <a:avLst/>
          </a:prstGeom>
          <a:noFill/>
          <a:ln w="9525">
            <a:noFill/>
          </a:ln>
          <a:effectLst>
            <a:outerShdw dist="139700" dir="2699999" algn="ctr" rotWithShape="0">
              <a:srgbClr val="333333">
                <a:alpha val="62000"/>
              </a:srgbClr>
            </a:outerShdw>
          </a:effectLst>
        </p:spPr>
      </p:pic>
      <p:pic>
        <p:nvPicPr>
          <p:cNvPr id="103429" name="Picture 3"/>
          <p:cNvPicPr>
            <a:picLocks noChangeAspect="1"/>
          </p:cNvPicPr>
          <p:nvPr/>
        </p:nvPicPr>
        <p:blipFill>
          <a:blip r:embed="rId2"/>
          <a:stretch>
            <a:fillRect/>
          </a:stretch>
        </p:blipFill>
        <p:spPr>
          <a:xfrm>
            <a:off x="3429000" y="2928938"/>
            <a:ext cx="5141913" cy="3305175"/>
          </a:xfrm>
          <a:prstGeom prst="rect">
            <a:avLst/>
          </a:prstGeom>
          <a:noFill/>
          <a:ln w="9525">
            <a:noFill/>
          </a:ln>
          <a:effectLst>
            <a:outerShdw dist="139700" dir="2699999" algn="ctr" rotWithShape="0">
              <a:srgbClr val="333333">
                <a:alpha val="62000"/>
              </a:srgb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34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34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7409" name="日期占位符 3"/>
          <p:cNvSpPr>
            <a:spLocks noGrp="1"/>
          </p:cNvSpPr>
          <p:nvPr>
            <p:ph type="dt" sz="half" idx="10"/>
          </p:nvPr>
        </p:nvSpPr>
        <p:spPr>
          <a:ln/>
        </p:spPr>
        <p:txBody>
          <a:bodyPr wrap="none" lIns="92075" tIns="46038" rIns="92075" bIns="46038" anchor="ctr"/>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fld id="{BB962C8B-B14F-4D97-AF65-F5344CB8AC3E}" type="datetime1">
              <a:rPr lang="zh-CN" altLang="en-US" sz="1400" dirty="0">
                <a:solidFill>
                  <a:schemeClr val="hlink"/>
                </a:solidFill>
              </a:rPr>
            </a:fld>
            <a:endParaRPr lang="zh-CN" altLang="en-US" sz="1400" dirty="0">
              <a:solidFill>
                <a:schemeClr val="hlink"/>
              </a:solidFill>
            </a:endParaRPr>
          </a:p>
        </p:txBody>
      </p:sp>
      <p:sp>
        <p:nvSpPr>
          <p:cNvPr id="17410" name="灯片编号占位符 5"/>
          <p:cNvSpPr txBox="1">
            <a:spLocks noGrp="1"/>
          </p:cNvSpPr>
          <p:nvPr>
            <p:ph type="sldNum" sz="quarter"/>
          </p:nvPr>
        </p:nvSpPr>
        <p:spPr>
          <a:xfrm>
            <a:off x="7010400" y="6248400"/>
            <a:ext cx="1905000" cy="457200"/>
          </a:xfrm>
          <a:prstGeom prst="rect">
            <a:avLst/>
          </a:prstGeom>
          <a:noFill/>
          <a:ln w="9525">
            <a:noFill/>
          </a:ln>
        </p:spPr>
        <p:txBody>
          <a:bodyPr anchor="t"/>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fld id="{9A0DB2DC-4C9A-4742-B13C-FB6460FD3503}" type="slidenum">
              <a:rPr lang="zh-CN" altLang="en-US" sz="1800" dirty="0"/>
            </a:fld>
            <a:endParaRPr lang="zh-CN" altLang="en-US" sz="1800" dirty="0"/>
          </a:p>
        </p:txBody>
      </p:sp>
      <p:sp>
        <p:nvSpPr>
          <p:cNvPr id="17411" name="灯片编号占位符 5"/>
          <p:cNvSpPr>
            <a:spLocks noGrp="1"/>
          </p:cNvSpPr>
          <p:nvPr/>
        </p:nvSpPr>
        <p:spPr>
          <a:xfrm>
            <a:off x="7010400" y="6248400"/>
            <a:ext cx="1905000" cy="457200"/>
          </a:xfrm>
          <a:prstGeom prst="rect">
            <a:avLst/>
          </a:prstGeom>
          <a:noFill/>
          <a:ln w="9525">
            <a:noFill/>
          </a:ln>
        </p:spPr>
        <p:txBody>
          <a:bodyPr lIns="92075" tIns="46038" rIns="92075" bIns="46038" anchor="t"/>
          <a:p>
            <a:pPr eaLnBrk="0" hangingPunct="0"/>
            <a:fld id="{9A0DB2DC-4C9A-4742-B13C-FB6460FD3503}" type="slidenum">
              <a:rPr lang="en-US" altLang="zh-CN" dirty="0">
                <a:latin typeface="Arial" panose="020B0604020202020204" pitchFamily="34" charset="0"/>
                <a:ea typeface="宋体" panose="02010600030101010101" pitchFamily="2" charset="-122"/>
              </a:rPr>
            </a:fld>
            <a:endParaRPr lang="en-US" altLang="zh-CN" dirty="0">
              <a:latin typeface="Arial" panose="020B0604020202020204" pitchFamily="34" charset="0"/>
              <a:ea typeface="宋体" panose="02010600030101010101" pitchFamily="2" charset="-122"/>
            </a:endParaRPr>
          </a:p>
        </p:txBody>
      </p:sp>
      <p:sp>
        <p:nvSpPr>
          <p:cNvPr id="16387" name="Text Box 2"/>
          <p:cNvSpPr/>
          <p:nvPr/>
        </p:nvSpPr>
        <p:spPr>
          <a:xfrm>
            <a:off x="304800" y="557213"/>
            <a:ext cx="8534400" cy="1616075"/>
          </a:xfrm>
          <a:prstGeom prst="rect">
            <a:avLst/>
          </a:prstGeom>
          <a:noFill/>
          <a:ln w="9525">
            <a:noFill/>
          </a:ln>
        </p:spPr>
        <p:txBody>
          <a:bodyPr anchor="t">
            <a:spAutoFit/>
          </a:bodyPr>
          <a:p>
            <a:pPr eaLnBrk="0" hangingPunct="0"/>
            <a:r>
              <a:rPr lang="zh-CN" altLang="en-US" sz="3600" b="1" dirty="0">
                <a:solidFill>
                  <a:srgbClr val="6600FF"/>
                </a:solidFill>
                <a:latin typeface="Times New Roman" panose="02020603050405020304" pitchFamily="18" charset="0"/>
                <a:ea typeface="黑体" panose="02010609060101010101" pitchFamily="49" charset="-122"/>
                <a:sym typeface="Times New Roman" panose="02020603050405020304" pitchFamily="18" charset="0"/>
              </a:rPr>
              <a:t>二、什么是结构化的程序设计？</a:t>
            </a:r>
            <a:endParaRPr lang="zh-CN" altLang="en-US" sz="3200" b="1" dirty="0">
              <a:solidFill>
                <a:srgbClr val="009999"/>
              </a:solidFill>
              <a:latin typeface="Times New Roman" panose="02020603050405020304" pitchFamily="18" charset="0"/>
              <a:ea typeface="黑体" panose="02010609060101010101" pitchFamily="49" charset="-122"/>
              <a:sym typeface="Times New Roman" panose="02020603050405020304" pitchFamily="18" charset="0"/>
            </a:endParaRPr>
          </a:p>
          <a:p>
            <a:pPr eaLnBrk="0" hangingPunct="0"/>
            <a:r>
              <a:rPr lang="zh-CN" altLang="en-US" sz="3200" b="1" dirty="0">
                <a:solidFill>
                  <a:srgbClr val="FF3300"/>
                </a:solidFill>
                <a:latin typeface="Arial" panose="020B0604020202020204" pitchFamily="34" charset="0"/>
                <a:ea typeface="黑体" panose="02010609060101010101" pitchFamily="49" charset="-122"/>
              </a:rPr>
              <a:t> </a:t>
            </a:r>
            <a:r>
              <a:rPr lang="en-US" altLang="zh-CN" sz="3200" b="1" dirty="0">
                <a:solidFill>
                  <a:srgbClr val="FF3300"/>
                </a:solidFill>
                <a:latin typeface="Arial" panose="020B0604020202020204" pitchFamily="34" charset="0"/>
                <a:ea typeface="黑体" panose="02010609060101010101" pitchFamily="49" charset="-122"/>
              </a:rPr>
              <a:t>1</a:t>
            </a:r>
            <a:r>
              <a:rPr lang="zh-CN" altLang="en-US" sz="3200" b="1" dirty="0">
                <a:solidFill>
                  <a:srgbClr val="FF3300"/>
                </a:solidFill>
                <a:latin typeface="Arial" panose="020B0604020202020204" pitchFamily="34" charset="0"/>
                <a:ea typeface="黑体" panose="02010609060101010101" pitchFamily="49" charset="-122"/>
              </a:rPr>
              <a:t>、采用自顶向下，逐步求精的设计方法</a:t>
            </a:r>
            <a:endParaRPr lang="zh-CN" altLang="en-US" sz="3200" b="1" dirty="0">
              <a:solidFill>
                <a:srgbClr val="FF3300"/>
              </a:solidFill>
              <a:latin typeface="Arial" panose="020B0604020202020204" pitchFamily="34" charset="0"/>
              <a:ea typeface="黑体" panose="02010609060101010101" pitchFamily="49" charset="-122"/>
            </a:endParaRPr>
          </a:p>
          <a:p>
            <a:pPr eaLnBrk="0" hangingPunct="0"/>
            <a:r>
              <a:rPr lang="zh-CN" altLang="en-US" sz="3200" b="1" dirty="0">
                <a:solidFill>
                  <a:srgbClr val="FF3300"/>
                </a:solidFill>
                <a:latin typeface="Arial" panose="020B0604020202020204" pitchFamily="34" charset="0"/>
                <a:ea typeface="黑体" panose="02010609060101010101" pitchFamily="49" charset="-122"/>
              </a:rPr>
              <a:t> </a:t>
            </a:r>
            <a:r>
              <a:rPr lang="en-US" altLang="zh-CN" sz="3200" b="1" dirty="0">
                <a:solidFill>
                  <a:srgbClr val="FF3300"/>
                </a:solidFill>
                <a:latin typeface="Arial" panose="020B0604020202020204" pitchFamily="34" charset="0"/>
                <a:ea typeface="黑体" panose="02010609060101010101" pitchFamily="49" charset="-122"/>
              </a:rPr>
              <a:t>2</a:t>
            </a:r>
            <a:r>
              <a:rPr lang="zh-CN" altLang="en-US" sz="3200" b="1" dirty="0">
                <a:solidFill>
                  <a:srgbClr val="FF3300"/>
                </a:solidFill>
                <a:latin typeface="Arial" panose="020B0604020202020204" pitchFamily="34" charset="0"/>
                <a:ea typeface="黑体" panose="02010609060101010101" pitchFamily="49" charset="-122"/>
              </a:rPr>
              <a:t>、避免</a:t>
            </a:r>
            <a:r>
              <a:rPr lang="en-US" altLang="zh-CN" sz="3200" b="1" dirty="0">
                <a:solidFill>
                  <a:srgbClr val="FF3300"/>
                </a:solidFill>
                <a:latin typeface="Arial" panose="020B0604020202020204" pitchFamily="34" charset="0"/>
                <a:ea typeface="黑体" panose="02010609060101010101" pitchFamily="49" charset="-122"/>
              </a:rPr>
              <a:t>goto</a:t>
            </a:r>
            <a:r>
              <a:rPr lang="zh-CN" altLang="en-US" sz="3200" b="1" dirty="0">
                <a:solidFill>
                  <a:srgbClr val="FF3300"/>
                </a:solidFill>
                <a:latin typeface="Arial" panose="020B0604020202020204" pitchFamily="34" charset="0"/>
                <a:ea typeface="黑体" panose="02010609060101010101" pitchFamily="49" charset="-122"/>
              </a:rPr>
              <a:t>语句，单入口单出口的控制结构</a:t>
            </a:r>
            <a:endParaRPr lang="zh-CN" altLang="en-US" dirty="0">
              <a:latin typeface="Arial" panose="020B0604020202020204" pitchFamily="34" charset="0"/>
              <a:ea typeface="宋体" panose="02010600030101010101" pitchFamily="2" charset="-122"/>
            </a:endParaRPr>
          </a:p>
        </p:txBody>
      </p:sp>
      <p:sp>
        <p:nvSpPr>
          <p:cNvPr id="16388" name="Text Box 3"/>
          <p:cNvSpPr/>
          <p:nvPr/>
        </p:nvSpPr>
        <p:spPr>
          <a:xfrm>
            <a:off x="533400" y="2362200"/>
            <a:ext cx="7115175" cy="4114800"/>
          </a:xfrm>
          <a:prstGeom prst="rect">
            <a:avLst/>
          </a:prstGeom>
          <a:noFill/>
          <a:ln w="9525">
            <a:noFill/>
          </a:ln>
        </p:spPr>
        <p:txBody>
          <a:bodyPr wrap="none" anchor="t">
            <a:spAutoFit/>
          </a:bodyPr>
          <a:p>
            <a:pPr eaLnBrk="0" hangingPunct="0"/>
            <a:r>
              <a:rPr lang="zh-CN" altLang="en-US" sz="3600" b="1" dirty="0">
                <a:solidFill>
                  <a:srgbClr val="6600FF"/>
                </a:solidFill>
                <a:latin typeface="Times New Roman" panose="02020603050405020304" pitchFamily="18" charset="0"/>
                <a:ea typeface="黑体" panose="02010609060101010101" pitchFamily="49" charset="-122"/>
                <a:sym typeface="Times New Roman" panose="02020603050405020304" pitchFamily="18" charset="0"/>
              </a:rPr>
              <a:t>三、优点：</a:t>
            </a:r>
            <a:endParaRPr lang="zh-CN" altLang="en-US" sz="3600" b="1" dirty="0">
              <a:solidFill>
                <a:srgbClr val="6600FF"/>
              </a:solidFill>
              <a:latin typeface="Times New Roman" panose="02020603050405020304" pitchFamily="18" charset="0"/>
              <a:ea typeface="黑体" panose="02010609060101010101" pitchFamily="49" charset="-122"/>
              <a:sym typeface="Times New Roman" panose="02020603050405020304" pitchFamily="18" charset="0"/>
            </a:endParaRPr>
          </a:p>
          <a:p>
            <a:pPr eaLnBrk="0" hangingPunct="0"/>
            <a:r>
              <a:rPr lang="zh-CN" altLang="en-US" sz="3200" b="1" dirty="0">
                <a:solidFill>
                  <a:srgbClr val="009999"/>
                </a:solidFill>
                <a:latin typeface="Times New Roman" panose="02020603050405020304" pitchFamily="18" charset="0"/>
                <a:ea typeface="黑体" panose="02010609060101010101" pitchFamily="49" charset="-122"/>
                <a:sym typeface="Times New Roman" panose="02020603050405020304" pitchFamily="18" charset="0"/>
              </a:rPr>
              <a:t>         </a:t>
            </a:r>
            <a:r>
              <a:rPr lang="en-US" altLang="zh-CN" sz="3200" b="1" dirty="0">
                <a:solidFill>
                  <a:srgbClr val="009999"/>
                </a:solidFill>
                <a:latin typeface="Times New Roman" panose="02020603050405020304" pitchFamily="18" charset="0"/>
                <a:ea typeface="黑体" panose="02010609060101010101" pitchFamily="49" charset="-122"/>
                <a:sym typeface="Times New Roman" panose="02020603050405020304" pitchFamily="18" charset="0"/>
              </a:rPr>
              <a:t>1 </a:t>
            </a:r>
            <a:r>
              <a:rPr lang="zh-CN" altLang="en-US" sz="3200" b="1" dirty="0">
                <a:solidFill>
                  <a:srgbClr val="009999"/>
                </a:solidFill>
                <a:latin typeface="Times New Roman" panose="02020603050405020304" pitchFamily="18" charset="0"/>
                <a:ea typeface="黑体" panose="02010609060101010101" pitchFamily="49" charset="-122"/>
                <a:sym typeface="Times New Roman" panose="02020603050405020304" pitchFamily="18" charset="0"/>
              </a:rPr>
              <a:t>提高软件开发的成功率和生产率</a:t>
            </a:r>
            <a:endParaRPr lang="zh-CN" altLang="en-US" sz="3200" b="1" dirty="0">
              <a:solidFill>
                <a:srgbClr val="009999"/>
              </a:solidFill>
              <a:latin typeface="Times New Roman" panose="02020603050405020304" pitchFamily="18" charset="0"/>
              <a:ea typeface="黑体" panose="02010609060101010101" pitchFamily="49" charset="-122"/>
              <a:sym typeface="Times New Roman" panose="02020603050405020304" pitchFamily="18" charset="0"/>
            </a:endParaRPr>
          </a:p>
          <a:p>
            <a:pPr eaLnBrk="0" hangingPunct="0"/>
            <a:r>
              <a:rPr lang="zh-CN" altLang="en-US" sz="3200" b="1" dirty="0">
                <a:solidFill>
                  <a:srgbClr val="009999"/>
                </a:solidFill>
                <a:latin typeface="Times New Roman" panose="02020603050405020304" pitchFamily="18" charset="0"/>
                <a:ea typeface="黑体" panose="02010609060101010101" pitchFamily="49" charset="-122"/>
                <a:sym typeface="Times New Roman" panose="02020603050405020304" pitchFamily="18" charset="0"/>
              </a:rPr>
              <a:t>	</a:t>
            </a:r>
            <a:r>
              <a:rPr lang="en-US" altLang="zh-CN" sz="3200" b="1" dirty="0">
                <a:solidFill>
                  <a:srgbClr val="009999"/>
                </a:solidFill>
                <a:latin typeface="Times New Roman" panose="02020603050405020304" pitchFamily="18" charset="0"/>
                <a:ea typeface="黑体" panose="02010609060101010101" pitchFamily="49" charset="-122"/>
                <a:sym typeface="Times New Roman" panose="02020603050405020304" pitchFamily="18" charset="0"/>
              </a:rPr>
              <a:t>2 </a:t>
            </a:r>
            <a:r>
              <a:rPr lang="zh-CN" altLang="en-US" sz="3200" b="1" dirty="0">
                <a:solidFill>
                  <a:srgbClr val="009999"/>
                </a:solidFill>
                <a:latin typeface="Times New Roman" panose="02020603050405020304" pitchFamily="18" charset="0"/>
                <a:ea typeface="黑体" panose="02010609060101010101" pitchFamily="49" charset="-122"/>
                <a:sym typeface="Times New Roman" panose="02020603050405020304" pitchFamily="18" charset="0"/>
              </a:rPr>
              <a:t>确保模块逻辑结构清晰</a:t>
            </a:r>
            <a:endParaRPr lang="zh-CN" altLang="en-US" sz="3200" b="1" dirty="0">
              <a:solidFill>
                <a:srgbClr val="009999"/>
              </a:solidFill>
              <a:latin typeface="Times New Roman" panose="02020603050405020304" pitchFamily="18" charset="0"/>
              <a:ea typeface="黑体" panose="02010609060101010101" pitchFamily="49" charset="-122"/>
              <a:sym typeface="Times New Roman" panose="02020603050405020304" pitchFamily="18" charset="0"/>
            </a:endParaRPr>
          </a:p>
          <a:p>
            <a:pPr eaLnBrk="0" hangingPunct="0"/>
            <a:r>
              <a:rPr lang="zh-CN" altLang="en-US" sz="3200" b="1" dirty="0">
                <a:solidFill>
                  <a:srgbClr val="009999"/>
                </a:solidFill>
                <a:latin typeface="Times New Roman" panose="02020603050405020304" pitchFamily="18" charset="0"/>
                <a:ea typeface="黑体" panose="02010609060101010101" pitchFamily="49" charset="-122"/>
                <a:sym typeface="Times New Roman" panose="02020603050405020304" pitchFamily="18" charset="0"/>
              </a:rPr>
              <a:t>	</a:t>
            </a:r>
            <a:r>
              <a:rPr lang="en-US" altLang="zh-CN" sz="3200" b="1" dirty="0">
                <a:solidFill>
                  <a:srgbClr val="009999"/>
                </a:solidFill>
                <a:latin typeface="Times New Roman" panose="02020603050405020304" pitchFamily="18" charset="0"/>
                <a:ea typeface="黑体" panose="02010609060101010101" pitchFamily="49" charset="-122"/>
                <a:sym typeface="Times New Roman" panose="02020603050405020304" pitchFamily="18" charset="0"/>
              </a:rPr>
              <a:t>3 </a:t>
            </a:r>
            <a:r>
              <a:rPr lang="zh-CN" altLang="en-US" sz="3200" b="1" dirty="0">
                <a:solidFill>
                  <a:srgbClr val="009999"/>
                </a:solidFill>
                <a:latin typeface="Times New Roman" panose="02020603050405020304" pitchFamily="18" charset="0"/>
                <a:ea typeface="黑体" panose="02010609060101010101" pitchFamily="49" charset="-122"/>
                <a:sym typeface="Times New Roman" panose="02020603050405020304" pitchFamily="18" charset="0"/>
              </a:rPr>
              <a:t>易编码，易测试</a:t>
            </a:r>
            <a:endParaRPr lang="zh-CN" altLang="en-US" sz="3200" b="1" dirty="0">
              <a:solidFill>
                <a:srgbClr val="009999"/>
              </a:solidFill>
              <a:latin typeface="Times New Roman" panose="02020603050405020304" pitchFamily="18" charset="0"/>
              <a:ea typeface="黑体" panose="02010609060101010101" pitchFamily="49" charset="-122"/>
              <a:sym typeface="Times New Roman" panose="02020603050405020304" pitchFamily="18" charset="0"/>
            </a:endParaRPr>
          </a:p>
          <a:p>
            <a:pPr eaLnBrk="0" hangingPunct="0"/>
            <a:r>
              <a:rPr lang="zh-CN" altLang="en-US" sz="3200" b="1" dirty="0">
                <a:solidFill>
                  <a:srgbClr val="009999"/>
                </a:solidFill>
                <a:latin typeface="Times New Roman" panose="02020603050405020304" pitchFamily="18" charset="0"/>
                <a:ea typeface="黑体" panose="02010609060101010101" pitchFamily="49" charset="-122"/>
                <a:sym typeface="Times New Roman" panose="02020603050405020304" pitchFamily="18" charset="0"/>
              </a:rPr>
              <a:t>	</a:t>
            </a:r>
            <a:endParaRPr lang="zh-CN" altLang="en-US" sz="3200" b="1" dirty="0">
              <a:solidFill>
                <a:srgbClr val="009999"/>
              </a:solidFill>
              <a:latin typeface="Times New Roman" panose="02020603050405020304" pitchFamily="18" charset="0"/>
              <a:ea typeface="黑体" panose="02010609060101010101" pitchFamily="49" charset="-122"/>
              <a:sym typeface="Times New Roman" panose="02020603050405020304" pitchFamily="18" charset="0"/>
            </a:endParaRPr>
          </a:p>
          <a:p>
            <a:pPr eaLnBrk="0" hangingPunct="0"/>
            <a:r>
              <a:rPr lang="zh-CN" altLang="en-US" sz="3600" b="1" dirty="0">
                <a:solidFill>
                  <a:srgbClr val="6600FF"/>
                </a:solidFill>
                <a:latin typeface="Times New Roman" panose="02020603050405020304" pitchFamily="18" charset="0"/>
                <a:ea typeface="黑体" panose="02010609060101010101" pitchFamily="49" charset="-122"/>
                <a:sym typeface="Times New Roman" panose="02020603050405020304" pitchFamily="18" charset="0"/>
              </a:rPr>
              <a:t> 四、缺点：</a:t>
            </a:r>
            <a:endParaRPr lang="zh-CN" altLang="en-US" sz="3600" b="1" dirty="0">
              <a:solidFill>
                <a:srgbClr val="6600FF"/>
              </a:solidFill>
              <a:latin typeface="Times New Roman" panose="02020603050405020304" pitchFamily="18" charset="0"/>
              <a:ea typeface="黑体" panose="02010609060101010101" pitchFamily="49" charset="-122"/>
              <a:sym typeface="Times New Roman" panose="02020603050405020304" pitchFamily="18" charset="0"/>
            </a:endParaRPr>
          </a:p>
          <a:p>
            <a:pPr eaLnBrk="0" hangingPunct="0"/>
            <a:r>
              <a:rPr lang="zh-CN" altLang="en-US" sz="3200" b="1" dirty="0">
                <a:solidFill>
                  <a:srgbClr val="009999"/>
                </a:solidFill>
                <a:latin typeface="Times New Roman" panose="02020603050405020304" pitchFamily="18" charset="0"/>
                <a:ea typeface="黑体" panose="02010609060101010101" pitchFamily="49" charset="-122"/>
                <a:sym typeface="Times New Roman" panose="02020603050405020304" pitchFamily="18" charset="0"/>
              </a:rPr>
              <a:t>	存储容量和运行时间有所增加。</a:t>
            </a:r>
            <a:endParaRPr lang="zh-CN" altLang="en-US" sz="3200" b="1" dirty="0">
              <a:solidFill>
                <a:srgbClr val="009999"/>
              </a:solidFill>
              <a:latin typeface="Times New Roman" panose="02020603050405020304" pitchFamily="18" charset="0"/>
              <a:ea typeface="黑体" panose="02010609060101010101" pitchFamily="49" charset="-122"/>
              <a:sym typeface="Times New Roman" panose="02020603050405020304" pitchFamily="18" charset="0"/>
            </a:endParaRPr>
          </a:p>
          <a:p>
            <a:pPr eaLnBrk="0" hangingPunct="0"/>
            <a:r>
              <a:rPr lang="zh-CN" altLang="en-US" sz="3200" b="1" dirty="0">
                <a:solidFill>
                  <a:srgbClr val="009999"/>
                </a:solidFill>
                <a:latin typeface="Times New Roman" panose="02020603050405020304" pitchFamily="18" charset="0"/>
                <a:ea typeface="黑体" panose="02010609060101010101" pitchFamily="49" charset="-122"/>
                <a:sym typeface="Times New Roman" panose="02020603050405020304" pitchFamily="18" charset="0"/>
              </a:rPr>
              <a:t>                 （相对于汇编语言）</a:t>
            </a:r>
            <a:endParaRPr lang="zh-CN" altLang="en-US" dirty="0">
              <a:latin typeface="Arial" panose="020B0604020202020204" pitchFamily="34" charset="0"/>
              <a:ea typeface="宋体" panose="02010600030101010101" pitchFamily="2" charset="-122"/>
            </a:endParaRPr>
          </a:p>
        </p:txBody>
      </p:sp>
    </p:spTree>
  </p:cSld>
  <p:clrMapOvr>
    <a:masterClrMapping/>
  </p:clrMapOvr>
  <p:transition>
    <p:cover dir="l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16387">
                                            <p:txEl>
                                              <p:charRg st="15" end="35"/>
                                            </p:txEl>
                                          </p:spTgt>
                                        </p:tgtEl>
                                        <p:attrNameLst>
                                          <p:attrName>style.visibility</p:attrName>
                                        </p:attrNameLst>
                                      </p:cBhvr>
                                      <p:to>
                                        <p:strVal val="visible"/>
                                      </p:to>
                                    </p:set>
                                    <p:animEffect filter="box(out)">
                                      <p:cBhvr>
                                        <p:cTn id="7" dur="500"/>
                                        <p:tgtEl>
                                          <p:spTgt spid="16387">
                                            <p:txEl>
                                              <p:charRg st="15" end="35"/>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32" fill="hold" grpId="0" nodeType="clickEffect">
                                  <p:stCondLst>
                                    <p:cond delay="0"/>
                                  </p:stCondLst>
                                  <p:childTnLst>
                                    <p:set>
                                      <p:cBhvr>
                                        <p:cTn id="11" dur="1" fill="hold">
                                          <p:stCondLst>
                                            <p:cond delay="0"/>
                                          </p:stCondLst>
                                        </p:cTn>
                                        <p:tgtEl>
                                          <p:spTgt spid="16388">
                                            <p:txEl>
                                              <p:charRg st="6" end="32"/>
                                            </p:txEl>
                                          </p:spTgt>
                                        </p:tgtEl>
                                        <p:attrNameLst>
                                          <p:attrName>style.visibility</p:attrName>
                                        </p:attrNameLst>
                                      </p:cBhvr>
                                      <p:to>
                                        <p:strVal val="visible"/>
                                      </p:to>
                                    </p:set>
                                    <p:animEffect filter="box(out)">
                                      <p:cBhvr>
                                        <p:cTn id="12" dur="500"/>
                                        <p:tgtEl>
                                          <p:spTgt spid="16388">
                                            <p:txEl>
                                              <p:charRg st="6" end="3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32" fill="hold" grpId="0" nodeType="clickEffect">
                                  <p:stCondLst>
                                    <p:cond delay="0"/>
                                  </p:stCondLst>
                                  <p:childTnLst>
                                    <p:set>
                                      <p:cBhvr>
                                        <p:cTn id="16" dur="1" fill="hold">
                                          <p:stCondLst>
                                            <p:cond delay="0"/>
                                          </p:stCondLst>
                                        </p:cTn>
                                        <p:tgtEl>
                                          <p:spTgt spid="16387">
                                            <p:txEl>
                                              <p:charRg st="35" end="59"/>
                                            </p:txEl>
                                          </p:spTgt>
                                        </p:tgtEl>
                                        <p:attrNameLst>
                                          <p:attrName>style.visibility</p:attrName>
                                        </p:attrNameLst>
                                      </p:cBhvr>
                                      <p:to>
                                        <p:strVal val="visible"/>
                                      </p:to>
                                    </p:set>
                                    <p:animEffect filter="box(out)">
                                      <p:cBhvr>
                                        <p:cTn id="17" dur="500"/>
                                        <p:tgtEl>
                                          <p:spTgt spid="16387">
                                            <p:txEl>
                                              <p:charRg st="35" end="59"/>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32" fill="hold" grpId="0" nodeType="clickEffect">
                                  <p:stCondLst>
                                    <p:cond delay="0"/>
                                  </p:stCondLst>
                                  <p:childTnLst>
                                    <p:set>
                                      <p:cBhvr>
                                        <p:cTn id="21" dur="1" fill="hold">
                                          <p:stCondLst>
                                            <p:cond delay="0"/>
                                          </p:stCondLst>
                                        </p:cTn>
                                        <p:tgtEl>
                                          <p:spTgt spid="16388">
                                            <p:txEl>
                                              <p:charRg st="32" end="46"/>
                                            </p:txEl>
                                          </p:spTgt>
                                        </p:tgtEl>
                                        <p:attrNameLst>
                                          <p:attrName>style.visibility</p:attrName>
                                        </p:attrNameLst>
                                      </p:cBhvr>
                                      <p:to>
                                        <p:strVal val="visible"/>
                                      </p:to>
                                    </p:set>
                                    <p:animEffect filter="box(out)">
                                      <p:cBhvr>
                                        <p:cTn id="22" dur="500"/>
                                        <p:tgtEl>
                                          <p:spTgt spid="16388">
                                            <p:txEl>
                                              <p:charRg st="32" end="46"/>
                                            </p:txEl>
                                          </p:spTgt>
                                        </p:tgtEl>
                                      </p:cBhvr>
                                    </p:animEffect>
                                  </p:childTnLst>
                                </p:cTn>
                              </p:par>
                              <p:par>
                                <p:cTn id="23" presetID="4" presetClass="entr" presetSubtype="32" fill="hold" grpId="0" nodeType="withEffect">
                                  <p:stCondLst>
                                    <p:cond delay="0"/>
                                  </p:stCondLst>
                                  <p:childTnLst>
                                    <p:set>
                                      <p:cBhvr>
                                        <p:cTn id="24" dur="1" fill="hold">
                                          <p:stCondLst>
                                            <p:cond delay="0"/>
                                          </p:stCondLst>
                                        </p:cTn>
                                        <p:tgtEl>
                                          <p:spTgt spid="16388">
                                            <p:txEl>
                                              <p:charRg st="46" end="57"/>
                                            </p:txEl>
                                          </p:spTgt>
                                        </p:tgtEl>
                                        <p:attrNameLst>
                                          <p:attrName>style.visibility</p:attrName>
                                        </p:attrNameLst>
                                      </p:cBhvr>
                                      <p:to>
                                        <p:strVal val="visible"/>
                                      </p:to>
                                    </p:set>
                                    <p:animEffect filter="box(out)">
                                      <p:cBhvr>
                                        <p:cTn id="25" dur="500"/>
                                        <p:tgtEl>
                                          <p:spTgt spid="16388">
                                            <p:txEl>
                                              <p:charRg st="46" end="57"/>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4" presetClass="entr" presetSubtype="32" fill="hold" grpId="0" nodeType="clickEffect">
                                  <p:stCondLst>
                                    <p:cond delay="0"/>
                                  </p:stCondLst>
                                  <p:childTnLst>
                                    <p:set>
                                      <p:cBhvr>
                                        <p:cTn id="29" dur="1" fill="hold">
                                          <p:stCondLst>
                                            <p:cond delay="0"/>
                                          </p:stCondLst>
                                        </p:cTn>
                                        <p:tgtEl>
                                          <p:spTgt spid="16388">
                                            <p:txEl>
                                              <p:charRg st="59" end="66"/>
                                            </p:txEl>
                                          </p:spTgt>
                                        </p:tgtEl>
                                        <p:attrNameLst>
                                          <p:attrName>style.visibility</p:attrName>
                                        </p:attrNameLst>
                                      </p:cBhvr>
                                      <p:to>
                                        <p:strVal val="visible"/>
                                      </p:to>
                                    </p:set>
                                    <p:animEffect filter="box(out)">
                                      <p:cBhvr>
                                        <p:cTn id="30" dur="500"/>
                                        <p:tgtEl>
                                          <p:spTgt spid="16388">
                                            <p:txEl>
                                              <p:charRg st="59" end="66"/>
                                            </p:txEl>
                                          </p:spTgt>
                                        </p:tgtEl>
                                      </p:cBhvr>
                                    </p:animEffect>
                                  </p:childTnLst>
                                </p:cTn>
                              </p:par>
                              <p:par>
                                <p:cTn id="31" presetID="4" presetClass="entr" presetSubtype="32" fill="hold" grpId="0" nodeType="withEffect">
                                  <p:stCondLst>
                                    <p:cond delay="0"/>
                                  </p:stCondLst>
                                  <p:childTnLst>
                                    <p:set>
                                      <p:cBhvr>
                                        <p:cTn id="32" dur="1" fill="hold">
                                          <p:stCondLst>
                                            <p:cond delay="0"/>
                                          </p:stCondLst>
                                        </p:cTn>
                                        <p:tgtEl>
                                          <p:spTgt spid="16388">
                                            <p:txEl>
                                              <p:charRg st="66" end="82"/>
                                            </p:txEl>
                                          </p:spTgt>
                                        </p:tgtEl>
                                        <p:attrNameLst>
                                          <p:attrName>style.visibility</p:attrName>
                                        </p:attrNameLst>
                                      </p:cBhvr>
                                      <p:to>
                                        <p:strVal val="visible"/>
                                      </p:to>
                                    </p:set>
                                    <p:animEffect filter="box(out)">
                                      <p:cBhvr>
                                        <p:cTn id="33" dur="500"/>
                                        <p:tgtEl>
                                          <p:spTgt spid="16388">
                                            <p:txEl>
                                              <p:charRg st="66" end="82"/>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4" presetClass="entr" presetSubtype="32" fill="hold" grpId="0" nodeType="clickEffect">
                                  <p:stCondLst>
                                    <p:cond delay="0"/>
                                  </p:stCondLst>
                                  <p:childTnLst>
                                    <p:set>
                                      <p:cBhvr>
                                        <p:cTn id="37" dur="1" fill="hold">
                                          <p:stCondLst>
                                            <p:cond delay="0"/>
                                          </p:stCondLst>
                                        </p:cTn>
                                        <p:tgtEl>
                                          <p:spTgt spid="16388">
                                            <p:txEl>
                                              <p:charRg st="82" end="109"/>
                                            </p:txEl>
                                          </p:spTgt>
                                        </p:tgtEl>
                                        <p:attrNameLst>
                                          <p:attrName>style.visibility</p:attrName>
                                        </p:attrNameLst>
                                      </p:cBhvr>
                                      <p:to>
                                        <p:strVal val="visible"/>
                                      </p:to>
                                    </p:set>
                                    <p:animEffect filter="box(out)">
                                      <p:cBhvr>
                                        <p:cTn id="38" dur="500"/>
                                        <p:tgtEl>
                                          <p:spTgt spid="16388">
                                            <p:txEl>
                                              <p:charRg st="82" end="10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7" grpId="0" bldLvl="0" build="p"/>
      <p:bldP spid="16388" grpId="0" bldLvl="0" build="p"/>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5473" name="日期占位符 1"/>
          <p:cNvSpPr>
            <a:spLocks noGrp="1"/>
          </p:cNvSpPr>
          <p:nvPr>
            <p:ph type="dt" sz="half" idx="10"/>
          </p:nvPr>
        </p:nvSpPr>
        <p:spPr>
          <a:ln/>
        </p:spPr>
        <p:txBody>
          <a:bodyPr wrap="none" lIns="92075" tIns="46038" rIns="92075" bIns="46038" anchor="ctr"/>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fld id="{BB962C8B-B14F-4D97-AF65-F5344CB8AC3E}" type="datetime1">
              <a:rPr lang="zh-CN" altLang="en-US" sz="1400" dirty="0">
                <a:solidFill>
                  <a:schemeClr val="hlink"/>
                </a:solidFill>
              </a:rPr>
            </a:fld>
            <a:endParaRPr lang="zh-CN" altLang="en-US" sz="1400" dirty="0">
              <a:solidFill>
                <a:schemeClr val="hlink"/>
              </a:solidFill>
            </a:endParaRPr>
          </a:p>
        </p:txBody>
      </p:sp>
      <p:sp>
        <p:nvSpPr>
          <p:cNvPr id="105474" name="标题 1"/>
          <p:cNvSpPr>
            <a:spLocks noGrp="1"/>
          </p:cNvSpPr>
          <p:nvPr>
            <p:ph type="title"/>
          </p:nvPr>
        </p:nvSpPr>
        <p:spPr>
          <a:xfrm>
            <a:off x="500063" y="500063"/>
            <a:ext cx="8229600" cy="725487"/>
          </a:xfrm>
          <a:ln/>
        </p:spPr>
        <p:txBody>
          <a:bodyPr vert="horz" wrap="square" lIns="92075" tIns="46038" rIns="92075" bIns="46038" anchor="ctr"/>
          <a:p>
            <a:pPr eaLnBrk="1" hangingPunct="1"/>
            <a:r>
              <a:rPr lang="zh-CN" altLang="en-US" sz="3600" dirty="0">
                <a:latin typeface="隶书" panose="02010509060101010101" pitchFamily="49" charset="-122"/>
                <a:ea typeface="隶书" panose="02010509060101010101" pitchFamily="49" charset="-122"/>
              </a:rPr>
              <a:t>允许用户犯错误</a:t>
            </a:r>
            <a:endParaRPr lang="zh-CN" altLang="en-US" sz="3600" dirty="0">
              <a:latin typeface="隶书" panose="02010509060101010101" pitchFamily="49" charset="-122"/>
              <a:ea typeface="隶书" panose="02010509060101010101" pitchFamily="49" charset="-122"/>
            </a:endParaRPr>
          </a:p>
        </p:txBody>
      </p:sp>
      <p:sp>
        <p:nvSpPr>
          <p:cNvPr id="105475" name="内容占位符 2"/>
          <p:cNvSpPr>
            <a:spLocks noGrp="1"/>
          </p:cNvSpPr>
          <p:nvPr>
            <p:ph idx="4294967295"/>
          </p:nvPr>
        </p:nvSpPr>
        <p:spPr>
          <a:xfrm>
            <a:off x="457200" y="1285875"/>
            <a:ext cx="8229600" cy="4840288"/>
          </a:xfrm>
          <a:ln/>
        </p:spPr>
        <p:txBody>
          <a:bodyPr vert="horz" wrap="square" lIns="92075" tIns="46038" rIns="92075" bIns="46038" anchor="t"/>
          <a:p>
            <a:pPr eaLnBrk="1" hangingPunct="1"/>
            <a:r>
              <a:rPr lang="zh-CN" altLang="en-US" dirty="0">
                <a:latin typeface="微软雅黑" panose="020B0503020204020204" pitchFamily="34" charset="-122"/>
                <a:ea typeface="微软雅黑" panose="020B0503020204020204" pitchFamily="34" charset="-122"/>
              </a:rPr>
              <a:t>让用户可以撤销动作</a:t>
            </a:r>
            <a:endParaRPr lang="en-US" altLang="zh-CN" dirty="0">
              <a:latin typeface="微软雅黑" panose="020B0503020204020204" pitchFamily="34" charset="-122"/>
              <a:ea typeface="微软雅黑" panose="020B0503020204020204" pitchFamily="34" charset="-122"/>
            </a:endParaRPr>
          </a:p>
          <a:p>
            <a:pPr eaLnBrk="1" hangingPunct="1"/>
            <a:r>
              <a:rPr lang="zh-CN" altLang="en-US" dirty="0">
                <a:latin typeface="微软雅黑" panose="020B0503020204020204" pitchFamily="34" charset="-122"/>
                <a:ea typeface="微软雅黑" panose="020B0503020204020204" pitchFamily="34" charset="-122"/>
              </a:rPr>
              <a:t>在执行具体的破坏性操作中要求用户确认。</a:t>
            </a:r>
            <a:endParaRPr lang="zh-CN" altLang="en-US" dirty="0">
              <a:latin typeface="微软雅黑" panose="020B0503020204020204" pitchFamily="34" charset="-122"/>
              <a:ea typeface="微软雅黑" panose="020B0503020204020204" pitchFamily="34" charset="-122"/>
            </a:endParaRPr>
          </a:p>
          <a:p>
            <a:pPr eaLnBrk="1" hangingPunct="1"/>
            <a:endParaRPr lang="zh-CN" altLang="en-US" dirty="0">
              <a:latin typeface="微软雅黑" panose="020B0503020204020204" pitchFamily="34" charset="-122"/>
              <a:ea typeface="微软雅黑" panose="020B0503020204020204" pitchFamily="34" charset="-122"/>
            </a:endParaRPr>
          </a:p>
          <a:p>
            <a:pPr eaLnBrk="1" hangingPunct="1">
              <a:buNone/>
            </a:pPr>
            <a:endParaRPr lang="zh-CN" altLang="en-US" dirty="0">
              <a:latin typeface="微软雅黑" panose="020B0503020204020204" pitchFamily="34" charset="-122"/>
              <a:ea typeface="微软雅黑" panose="020B0503020204020204" pitchFamily="34" charset="-122"/>
            </a:endParaRPr>
          </a:p>
        </p:txBody>
      </p:sp>
      <p:pic>
        <p:nvPicPr>
          <p:cNvPr id="105476" name="Picture 1"/>
          <p:cNvPicPr>
            <a:picLocks noChangeAspect="1"/>
          </p:cNvPicPr>
          <p:nvPr/>
        </p:nvPicPr>
        <p:blipFill>
          <a:blip r:embed="rId1"/>
          <a:stretch>
            <a:fillRect/>
          </a:stretch>
        </p:blipFill>
        <p:spPr>
          <a:xfrm>
            <a:off x="2500313" y="2714625"/>
            <a:ext cx="2398712" cy="681038"/>
          </a:xfrm>
          <a:prstGeom prst="rect">
            <a:avLst/>
          </a:prstGeom>
          <a:noFill/>
          <a:ln w="9525">
            <a:noFill/>
          </a:ln>
          <a:effectLst>
            <a:outerShdw dist="139700" dir="2699999" algn="ctr" rotWithShape="0">
              <a:srgbClr val="333333">
                <a:alpha val="62000"/>
              </a:srgbClr>
            </a:outerShdw>
          </a:effectLst>
        </p:spPr>
      </p:pic>
      <p:pic>
        <p:nvPicPr>
          <p:cNvPr id="105477" name="Picture 2"/>
          <p:cNvPicPr>
            <a:picLocks noChangeAspect="1"/>
          </p:cNvPicPr>
          <p:nvPr/>
        </p:nvPicPr>
        <p:blipFill>
          <a:blip r:embed="rId2"/>
          <a:stretch>
            <a:fillRect/>
          </a:stretch>
        </p:blipFill>
        <p:spPr>
          <a:xfrm>
            <a:off x="1643063" y="3786188"/>
            <a:ext cx="4886325" cy="1628775"/>
          </a:xfrm>
          <a:prstGeom prst="rect">
            <a:avLst/>
          </a:prstGeom>
          <a:noFill/>
          <a:ln w="9525">
            <a:noFill/>
          </a:ln>
          <a:effectLst>
            <a:outerShdw dist="139700" dir="2699999" algn="ctr" rotWithShape="0">
              <a:srgbClr val="333333">
                <a:alpha val="62000"/>
              </a:srgbClr>
            </a:outerShdw>
          </a:effectLst>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6497" name="日期占位符 1"/>
          <p:cNvSpPr>
            <a:spLocks noGrp="1"/>
          </p:cNvSpPr>
          <p:nvPr>
            <p:ph type="dt" sz="half" idx="10"/>
          </p:nvPr>
        </p:nvSpPr>
        <p:spPr>
          <a:ln/>
        </p:spPr>
        <p:txBody>
          <a:bodyPr wrap="none" lIns="92075" tIns="46038" rIns="92075" bIns="46038" anchor="ctr"/>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fld id="{BB962C8B-B14F-4D97-AF65-F5344CB8AC3E}" type="datetime1">
              <a:rPr lang="zh-CN" altLang="en-US" sz="1400" dirty="0">
                <a:solidFill>
                  <a:schemeClr val="hlink"/>
                </a:solidFill>
              </a:rPr>
            </a:fld>
            <a:endParaRPr lang="zh-CN" altLang="en-US" sz="1400" dirty="0">
              <a:solidFill>
                <a:schemeClr val="hlink"/>
              </a:solidFill>
            </a:endParaRPr>
          </a:p>
        </p:txBody>
      </p:sp>
      <p:sp>
        <p:nvSpPr>
          <p:cNvPr id="106498" name="标题 1"/>
          <p:cNvSpPr>
            <a:spLocks noGrp="1"/>
          </p:cNvSpPr>
          <p:nvPr>
            <p:ph type="title"/>
          </p:nvPr>
        </p:nvSpPr>
        <p:spPr>
          <a:xfrm>
            <a:off x="500063" y="500063"/>
            <a:ext cx="8229600" cy="725487"/>
          </a:xfrm>
          <a:ln/>
        </p:spPr>
        <p:txBody>
          <a:bodyPr vert="horz" wrap="square" lIns="92075" tIns="46038" rIns="92075" bIns="46038" anchor="ctr"/>
          <a:p>
            <a:pPr eaLnBrk="1" hangingPunct="1"/>
            <a:r>
              <a:rPr lang="zh-CN" altLang="en-US" sz="3600" dirty="0">
                <a:latin typeface="隶书" panose="02010509060101010101" pitchFamily="49" charset="-122"/>
                <a:ea typeface="隶书" panose="02010509060101010101" pitchFamily="49" charset="-122"/>
              </a:rPr>
              <a:t>提供实用的帮助</a:t>
            </a:r>
            <a:endParaRPr lang="zh-CN" altLang="en-US" sz="3600" dirty="0">
              <a:latin typeface="隶书" panose="02010509060101010101" pitchFamily="49" charset="-122"/>
              <a:ea typeface="隶书" panose="02010509060101010101" pitchFamily="49" charset="-122"/>
            </a:endParaRPr>
          </a:p>
        </p:txBody>
      </p:sp>
      <p:sp>
        <p:nvSpPr>
          <p:cNvPr id="105475" name="内容占位符 2"/>
          <p:cNvSpPr>
            <a:spLocks noGrp="1"/>
          </p:cNvSpPr>
          <p:nvPr>
            <p:ph idx="4294967295"/>
          </p:nvPr>
        </p:nvSpPr>
        <p:spPr>
          <a:xfrm>
            <a:off x="0" y="1285875"/>
            <a:ext cx="4257675" cy="5572125"/>
          </a:xfrm>
          <a:ln/>
        </p:spPr>
        <p:txBody>
          <a:bodyPr vert="horz" wrap="square" lIns="92075" tIns="46038" rIns="92075" bIns="46038" anchor="t"/>
          <a:p>
            <a:pPr eaLnBrk="1" hangingPunct="1"/>
            <a:r>
              <a:rPr lang="zh-CN" altLang="en-US" dirty="0">
                <a:latin typeface="微软雅黑" panose="020B0503020204020204" pitchFamily="34" charset="-122"/>
                <a:ea typeface="微软雅黑" panose="020B0503020204020204" pitchFamily="34" charset="-122"/>
              </a:rPr>
              <a:t>设计帮助系统</a:t>
            </a:r>
            <a:endParaRPr lang="zh-CN" altLang="en-US" dirty="0">
              <a:latin typeface="微软雅黑" panose="020B0503020204020204" pitchFamily="34" charset="-122"/>
              <a:ea typeface="微软雅黑" panose="020B0503020204020204" pitchFamily="34" charset="-122"/>
            </a:endParaRPr>
          </a:p>
          <a:p>
            <a:pPr lvl="1" eaLnBrk="1" hangingPunct="1"/>
            <a:r>
              <a:rPr lang="zh-CN" altLang="en-US" sz="2400" dirty="0">
                <a:latin typeface="微软雅黑" panose="020B0503020204020204" pitchFamily="34" charset="-122"/>
                <a:ea typeface="微软雅黑" panose="020B0503020204020204" pitchFamily="34" charset="-122"/>
              </a:rPr>
              <a:t>入门和学习部分</a:t>
            </a:r>
            <a:endParaRPr lang="zh-CN" altLang="en-US" sz="2400" dirty="0">
              <a:latin typeface="微软雅黑" panose="020B0503020204020204" pitchFamily="34" charset="-122"/>
              <a:ea typeface="微软雅黑" panose="020B0503020204020204" pitchFamily="34" charset="-122"/>
            </a:endParaRPr>
          </a:p>
          <a:p>
            <a:pPr lvl="1" eaLnBrk="1" hangingPunct="1"/>
            <a:r>
              <a:rPr lang="zh-CN" altLang="en-US" sz="2400" dirty="0">
                <a:latin typeface="微软雅黑" panose="020B0503020204020204" pitchFamily="34" charset="-122"/>
                <a:ea typeface="微软雅黑" panose="020B0503020204020204" pitchFamily="34" charset="-122"/>
              </a:rPr>
              <a:t>使用指南</a:t>
            </a:r>
            <a:endParaRPr lang="zh-CN" altLang="en-US" sz="2400" dirty="0">
              <a:latin typeface="微软雅黑" panose="020B0503020204020204" pitchFamily="34" charset="-122"/>
              <a:ea typeface="微软雅黑" panose="020B0503020204020204" pitchFamily="34" charset="-122"/>
            </a:endParaRPr>
          </a:p>
          <a:p>
            <a:pPr lvl="1" eaLnBrk="1" hangingPunct="1"/>
            <a:r>
              <a:rPr lang="zh-CN" altLang="en-US" sz="2400" dirty="0">
                <a:latin typeface="微软雅黑" panose="020B0503020204020204" pitchFamily="34" charset="-122"/>
                <a:ea typeface="微软雅黑" panose="020B0503020204020204" pitchFamily="34" charset="-122"/>
              </a:rPr>
              <a:t>参考手册</a:t>
            </a:r>
            <a:endParaRPr lang="zh-CN" altLang="en-US" sz="2400" dirty="0">
              <a:latin typeface="微软雅黑" panose="020B0503020204020204" pitchFamily="34" charset="-122"/>
              <a:ea typeface="微软雅黑" panose="020B0503020204020204" pitchFamily="34" charset="-122"/>
            </a:endParaRPr>
          </a:p>
          <a:p>
            <a:pPr lvl="1" eaLnBrk="1" hangingPunct="1"/>
            <a:r>
              <a:rPr lang="zh-CN" altLang="en-US" sz="2400" dirty="0">
                <a:latin typeface="微软雅黑" panose="020B0503020204020204" pitchFamily="34" charset="-122"/>
                <a:ea typeface="微软雅黑" panose="020B0503020204020204" pitchFamily="34" charset="-122"/>
              </a:rPr>
              <a:t>疑难解答</a:t>
            </a:r>
            <a:endParaRPr lang="zh-CN" altLang="en-US" sz="2400" dirty="0">
              <a:latin typeface="微软雅黑" panose="020B0503020204020204" pitchFamily="34" charset="-122"/>
              <a:ea typeface="微软雅黑" panose="020B0503020204020204" pitchFamily="34" charset="-122"/>
            </a:endParaRPr>
          </a:p>
          <a:p>
            <a:pPr lvl="1" eaLnBrk="1" hangingPunct="1"/>
            <a:r>
              <a:rPr lang="zh-CN" altLang="en-US" sz="2400" dirty="0">
                <a:latin typeface="微软雅黑" panose="020B0503020204020204" pitchFamily="34" charset="-122"/>
                <a:ea typeface="微软雅黑" panose="020B0503020204020204" pitchFamily="34" charset="-122"/>
              </a:rPr>
              <a:t>术语解释</a:t>
            </a:r>
            <a:endParaRPr lang="zh-CN" altLang="en-US" sz="2400" dirty="0">
              <a:latin typeface="微软雅黑" panose="020B0503020204020204" pitchFamily="34" charset="-122"/>
              <a:ea typeface="微软雅黑" panose="020B0503020204020204" pitchFamily="34" charset="-122"/>
            </a:endParaRPr>
          </a:p>
          <a:p>
            <a:pPr eaLnBrk="1" hangingPunct="1"/>
            <a:r>
              <a:rPr lang="zh-CN" altLang="en-US" dirty="0">
                <a:latin typeface="微软雅黑" panose="020B0503020204020204" pitchFamily="34" charset="-122"/>
                <a:ea typeface="微软雅黑" panose="020B0503020204020204" pitchFamily="34" charset="-122"/>
              </a:rPr>
              <a:t> 语言表达：采用具体的例子，帮助用户理解</a:t>
            </a:r>
            <a:endParaRPr lang="en-US" altLang="zh-CN" dirty="0">
              <a:latin typeface="微软雅黑" panose="020B0503020204020204" pitchFamily="34" charset="-122"/>
              <a:ea typeface="微软雅黑" panose="020B0503020204020204" pitchFamily="34" charset="-122"/>
            </a:endParaRPr>
          </a:p>
          <a:p>
            <a:pPr eaLnBrk="1" hangingPunct="1"/>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表达方式：按照使用流程来。</a:t>
            </a:r>
            <a:endParaRPr lang="zh-CN" altLang="en-US" dirty="0">
              <a:latin typeface="微软雅黑" panose="020B0503020204020204" pitchFamily="34" charset="-122"/>
              <a:ea typeface="微软雅黑" panose="020B0503020204020204" pitchFamily="34" charset="-122"/>
            </a:endParaRPr>
          </a:p>
          <a:p>
            <a:pPr eaLnBrk="1" hangingPunct="1"/>
            <a:endParaRPr lang="zh-CN" altLang="en-US" dirty="0">
              <a:latin typeface="微软雅黑" panose="020B0503020204020204" pitchFamily="34" charset="-122"/>
              <a:ea typeface="微软雅黑" panose="020B0503020204020204" pitchFamily="34" charset="-122"/>
            </a:endParaRPr>
          </a:p>
        </p:txBody>
      </p:sp>
      <p:pic>
        <p:nvPicPr>
          <p:cNvPr id="105476" name="Picture 2"/>
          <p:cNvPicPr>
            <a:picLocks noChangeAspect="1"/>
          </p:cNvPicPr>
          <p:nvPr/>
        </p:nvPicPr>
        <p:blipFill>
          <a:blip r:embed="rId1"/>
          <a:stretch>
            <a:fillRect/>
          </a:stretch>
        </p:blipFill>
        <p:spPr>
          <a:xfrm>
            <a:off x="4429125" y="1214438"/>
            <a:ext cx="4402138" cy="2614612"/>
          </a:xfrm>
          <a:prstGeom prst="rect">
            <a:avLst/>
          </a:prstGeom>
          <a:noFill/>
          <a:ln w="9525">
            <a:noFill/>
          </a:ln>
          <a:effectLst>
            <a:outerShdw dist="139700" dir="2699999" algn="ctr" rotWithShape="0">
              <a:srgbClr val="333333">
                <a:alpha val="62000"/>
              </a:srgbClr>
            </a:outerShdw>
          </a:effectLst>
        </p:spPr>
      </p:pic>
      <p:pic>
        <p:nvPicPr>
          <p:cNvPr id="105477" name="Picture 3"/>
          <p:cNvPicPr>
            <a:picLocks noChangeAspect="1"/>
          </p:cNvPicPr>
          <p:nvPr/>
        </p:nvPicPr>
        <p:blipFill>
          <a:blip r:embed="rId2"/>
          <a:stretch>
            <a:fillRect/>
          </a:stretch>
        </p:blipFill>
        <p:spPr>
          <a:xfrm>
            <a:off x="4286250" y="4143375"/>
            <a:ext cx="5386388" cy="2714625"/>
          </a:xfrm>
          <a:prstGeom prst="rect">
            <a:avLst/>
          </a:prstGeom>
          <a:noFill/>
          <a:ln w="9525">
            <a:noFill/>
          </a:ln>
          <a:effectLst>
            <a:outerShdw dist="139700" dir="2699999" algn="ctr" rotWithShape="0">
              <a:srgbClr val="333333">
                <a:alpha val="62000"/>
              </a:srgb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5475">
                                            <p:txEl>
                                              <p:charRg st="0"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5475">
                                            <p:txEl>
                                              <p:charRg st="7" end="1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5475">
                                            <p:txEl>
                                              <p:charRg st="15" end="2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5475">
                                            <p:txEl>
                                              <p:charRg st="20" end="2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5475">
                                            <p:txEl>
                                              <p:charRg st="25" end="3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5475">
                                            <p:txEl>
                                              <p:charRg st="30" end="3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547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05475">
                                            <p:txEl>
                                              <p:charRg st="35" end="5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5475">
                                            <p:txEl>
                                              <p:charRg st="56" end="7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54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7521" name="日期占位符 1"/>
          <p:cNvSpPr>
            <a:spLocks noGrp="1"/>
          </p:cNvSpPr>
          <p:nvPr>
            <p:ph type="dt" sz="half" idx="10"/>
          </p:nvPr>
        </p:nvSpPr>
        <p:spPr>
          <a:ln/>
        </p:spPr>
        <p:txBody>
          <a:bodyPr wrap="none" lIns="92075" tIns="46038" rIns="92075" bIns="46038" anchor="ctr"/>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fld id="{BB962C8B-B14F-4D97-AF65-F5344CB8AC3E}" type="datetime1">
              <a:rPr lang="zh-CN" altLang="en-US" sz="1400" dirty="0">
                <a:solidFill>
                  <a:schemeClr val="hlink"/>
                </a:solidFill>
              </a:rPr>
            </a:fld>
            <a:endParaRPr lang="zh-CN" altLang="en-US" sz="1400" dirty="0">
              <a:solidFill>
                <a:schemeClr val="hlink"/>
              </a:solidFill>
            </a:endParaRPr>
          </a:p>
        </p:txBody>
      </p:sp>
      <p:sp>
        <p:nvSpPr>
          <p:cNvPr id="107522" name="标题 1"/>
          <p:cNvSpPr>
            <a:spLocks noGrp="1"/>
          </p:cNvSpPr>
          <p:nvPr>
            <p:ph type="title"/>
          </p:nvPr>
        </p:nvSpPr>
        <p:spPr>
          <a:xfrm>
            <a:off x="500063" y="500063"/>
            <a:ext cx="8229600" cy="725487"/>
          </a:xfrm>
          <a:ln/>
        </p:spPr>
        <p:txBody>
          <a:bodyPr vert="horz" wrap="square" lIns="92075" tIns="46038" rIns="92075" bIns="46038" anchor="ctr"/>
          <a:p>
            <a:pPr eaLnBrk="1" hangingPunct="1"/>
            <a:r>
              <a:rPr lang="zh-CN" altLang="en-US" sz="3600" dirty="0">
                <a:latin typeface="隶书" panose="02010509060101010101" pitchFamily="49" charset="-122"/>
                <a:ea typeface="隶书" panose="02010509060101010101" pitchFamily="49" charset="-122"/>
              </a:rPr>
              <a:t>设计一个优秀的向导式界面</a:t>
            </a:r>
            <a:endParaRPr lang="zh-CN" altLang="en-US" sz="3600" dirty="0">
              <a:latin typeface="隶书" panose="02010509060101010101" pitchFamily="49" charset="-122"/>
              <a:ea typeface="隶书" panose="02010509060101010101" pitchFamily="49" charset="-122"/>
            </a:endParaRPr>
          </a:p>
        </p:txBody>
      </p:sp>
      <p:sp>
        <p:nvSpPr>
          <p:cNvPr id="107523" name="内容占位符 2"/>
          <p:cNvSpPr>
            <a:spLocks noGrp="1"/>
          </p:cNvSpPr>
          <p:nvPr>
            <p:ph idx="4294967295"/>
          </p:nvPr>
        </p:nvSpPr>
        <p:spPr>
          <a:xfrm>
            <a:off x="457200" y="1285875"/>
            <a:ext cx="8229600" cy="4840288"/>
          </a:xfrm>
          <a:ln/>
        </p:spPr>
        <p:txBody>
          <a:bodyPr vert="horz" wrap="square" lIns="92075" tIns="46038" rIns="92075" bIns="46038" anchor="t"/>
          <a:p>
            <a:pPr eaLnBrk="1" hangingPunct="1">
              <a:buNone/>
            </a:pPr>
            <a:endParaRPr lang="zh-CN" altLang="en-US" dirty="0">
              <a:latin typeface="微软雅黑" panose="020B0503020204020204" pitchFamily="34" charset="-122"/>
              <a:ea typeface="微软雅黑" panose="020B0503020204020204" pitchFamily="34" charset="-122"/>
            </a:endParaRPr>
          </a:p>
        </p:txBody>
      </p:sp>
      <p:pic>
        <p:nvPicPr>
          <p:cNvPr id="106500" name="Picture 2"/>
          <p:cNvPicPr>
            <a:picLocks noChangeAspect="1"/>
          </p:cNvPicPr>
          <p:nvPr/>
        </p:nvPicPr>
        <p:blipFill>
          <a:blip r:embed="rId1"/>
          <a:stretch>
            <a:fillRect/>
          </a:stretch>
        </p:blipFill>
        <p:spPr>
          <a:xfrm>
            <a:off x="1000125" y="1285875"/>
            <a:ext cx="7143750" cy="4878388"/>
          </a:xfrm>
          <a:prstGeom prst="rect">
            <a:avLst/>
          </a:prstGeom>
          <a:noFill/>
          <a:ln w="9525">
            <a:noFill/>
          </a:ln>
          <a:effectLst>
            <a:outerShdw dist="139700" dir="2699999" algn="ctr" rotWithShape="0">
              <a:srgbClr val="333333">
                <a:alpha val="62000"/>
              </a:srgb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65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8545" name="日期占位符 1"/>
          <p:cNvSpPr>
            <a:spLocks noGrp="1"/>
          </p:cNvSpPr>
          <p:nvPr>
            <p:ph type="dt" sz="half" idx="10"/>
          </p:nvPr>
        </p:nvSpPr>
        <p:spPr>
          <a:ln/>
        </p:spPr>
        <p:txBody>
          <a:bodyPr wrap="none" lIns="92075" tIns="46038" rIns="92075" bIns="46038" anchor="ctr"/>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fld id="{BB962C8B-B14F-4D97-AF65-F5344CB8AC3E}" type="datetime1">
              <a:rPr lang="zh-CN" altLang="en-US" sz="1400" dirty="0">
                <a:solidFill>
                  <a:schemeClr val="hlink"/>
                </a:solidFill>
              </a:rPr>
            </a:fld>
            <a:endParaRPr lang="zh-CN" altLang="en-US" sz="1400" dirty="0">
              <a:solidFill>
                <a:schemeClr val="hlink"/>
              </a:solidFill>
            </a:endParaRPr>
          </a:p>
        </p:txBody>
      </p:sp>
      <p:sp>
        <p:nvSpPr>
          <p:cNvPr id="108546" name="标题 1"/>
          <p:cNvSpPr>
            <a:spLocks noGrp="1"/>
          </p:cNvSpPr>
          <p:nvPr>
            <p:ph type="title"/>
          </p:nvPr>
        </p:nvSpPr>
        <p:spPr>
          <a:xfrm>
            <a:off x="500063" y="500063"/>
            <a:ext cx="8229600" cy="725487"/>
          </a:xfrm>
          <a:ln/>
        </p:spPr>
        <p:txBody>
          <a:bodyPr vert="horz" wrap="square" lIns="92075" tIns="46038" rIns="92075" bIns="46038" anchor="ctr"/>
          <a:p>
            <a:pPr eaLnBrk="1" hangingPunct="1"/>
            <a:r>
              <a:rPr lang="zh-CN" altLang="en-US" sz="3600" dirty="0">
                <a:latin typeface="隶书" panose="02010509060101010101" pitchFamily="49" charset="-122"/>
                <a:ea typeface="隶书" panose="02010509060101010101" pitchFamily="49" charset="-122"/>
              </a:rPr>
              <a:t>帮助用户高效地完成操作</a:t>
            </a:r>
            <a:br>
              <a:rPr lang="en-US" altLang="zh-CN" sz="3600" dirty="0">
                <a:latin typeface="隶书" panose="02010509060101010101" pitchFamily="49" charset="-122"/>
                <a:ea typeface="隶书" panose="02010509060101010101" pitchFamily="49" charset="-122"/>
              </a:rPr>
            </a:br>
            <a:endParaRPr lang="zh-CN" altLang="en-US" sz="3600" dirty="0">
              <a:latin typeface="隶书" panose="02010509060101010101" pitchFamily="49" charset="-122"/>
              <a:ea typeface="隶书" panose="02010509060101010101" pitchFamily="49" charset="-122"/>
            </a:endParaRPr>
          </a:p>
        </p:txBody>
      </p:sp>
      <p:sp>
        <p:nvSpPr>
          <p:cNvPr id="107523" name="内容占位符 2"/>
          <p:cNvSpPr>
            <a:spLocks noGrp="1"/>
          </p:cNvSpPr>
          <p:nvPr>
            <p:ph idx="4294967295"/>
          </p:nvPr>
        </p:nvSpPr>
        <p:spPr>
          <a:xfrm>
            <a:off x="457200" y="1285875"/>
            <a:ext cx="8229600" cy="4840288"/>
          </a:xfrm>
          <a:ln/>
        </p:spPr>
        <p:txBody>
          <a:bodyPr vert="horz" wrap="square" lIns="92075" tIns="46038" rIns="92075" bIns="46038" anchor="t"/>
          <a:p>
            <a:pPr lvl="1" eaLnBrk="1" hangingPunct="1">
              <a:buNone/>
            </a:pPr>
            <a:r>
              <a:rPr lang="zh-CN" altLang="en-US" sz="2400" dirty="0">
                <a:latin typeface="微软雅黑" panose="020B0503020204020204" pitchFamily="34" charset="-122"/>
                <a:ea typeface="微软雅黑" panose="020B0503020204020204" pitchFamily="34" charset="-122"/>
              </a:rPr>
              <a:t>支持批处理操作（</a:t>
            </a:r>
            <a:r>
              <a:rPr lang="en-US" altLang="zh-CN" sz="2400" dirty="0">
                <a:latin typeface="微软雅黑" panose="020B0503020204020204" pitchFamily="34" charset="-122"/>
                <a:ea typeface="微软雅黑" panose="020B0503020204020204" pitchFamily="34" charset="-122"/>
              </a:rPr>
              <a:t>google</a:t>
            </a:r>
            <a:r>
              <a:rPr lang="zh-CN" altLang="en-US" sz="2400" dirty="0">
                <a:latin typeface="微软雅黑" panose="020B0503020204020204" pitchFamily="34" charset="-122"/>
                <a:ea typeface="微软雅黑" panose="020B0503020204020204" pitchFamily="34" charset="-122"/>
              </a:rPr>
              <a:t>的</a:t>
            </a:r>
            <a:r>
              <a:rPr lang="en-US" altLang="zh-CN" sz="2400" dirty="0">
                <a:latin typeface="微软雅黑" panose="020B0503020204020204" pitchFamily="34" charset="-122"/>
                <a:ea typeface="微软雅黑" panose="020B0503020204020204" pitchFamily="34" charset="-122"/>
              </a:rPr>
              <a:t>picasa</a:t>
            </a:r>
            <a:r>
              <a:rPr lang="zh-CN" altLang="en-US" sz="2400" dirty="0">
                <a:latin typeface="微软雅黑" panose="020B0503020204020204" pitchFamily="34" charset="-122"/>
                <a:ea typeface="微软雅黑" panose="020B0503020204020204" pitchFamily="34" charset="-122"/>
              </a:rPr>
              <a:t>图像处理软件）</a:t>
            </a:r>
            <a:endParaRPr lang="en-US" altLang="zh-CN" sz="2400" dirty="0">
              <a:latin typeface="微软雅黑" panose="020B0503020204020204" pitchFamily="34" charset="-122"/>
              <a:ea typeface="微软雅黑" panose="020B0503020204020204" pitchFamily="34" charset="-122"/>
            </a:endParaRPr>
          </a:p>
          <a:p>
            <a:pPr lvl="1" eaLnBrk="1" hangingPunct="1">
              <a:buNone/>
            </a:pPr>
            <a:r>
              <a:rPr lang="zh-CN" altLang="en-US" sz="2400" dirty="0">
                <a:latin typeface="微软雅黑" panose="020B0503020204020204" pitchFamily="34" charset="-122"/>
                <a:ea typeface="微软雅黑" panose="020B0503020204020204" pitchFamily="34" charset="-122"/>
              </a:rPr>
              <a:t>提高常用操作的效率</a:t>
            </a:r>
            <a:endParaRPr lang="en-US" altLang="zh-CN" sz="2400" dirty="0">
              <a:latin typeface="微软雅黑" panose="020B0503020204020204" pitchFamily="34" charset="-122"/>
              <a:ea typeface="微软雅黑" panose="020B0503020204020204" pitchFamily="34" charset="-122"/>
            </a:endParaRPr>
          </a:p>
          <a:p>
            <a:pPr lvl="1" eaLnBrk="1" hangingPunct="1">
              <a:buNone/>
            </a:pPr>
            <a:r>
              <a:rPr lang="en-US" altLang="zh-CN" sz="2400" dirty="0">
                <a:latin typeface="微软雅黑" panose="020B0503020204020204" pitchFamily="34" charset="-122"/>
                <a:ea typeface="微软雅黑" panose="020B0503020204020204" pitchFamily="34" charset="-122"/>
              </a:rPr>
              <a:t>4A</a:t>
            </a:r>
            <a:r>
              <a:rPr lang="zh-CN" altLang="en-US" sz="2400" dirty="0">
                <a:latin typeface="微软雅黑" panose="020B0503020204020204" pitchFamily="34" charset="-122"/>
                <a:ea typeface="微软雅黑" panose="020B0503020204020204" pitchFamily="34" charset="-122"/>
              </a:rPr>
              <a:t>中的作业模块</a:t>
            </a:r>
            <a:endParaRPr lang="zh-CN" altLang="en-US" sz="2400" dirty="0">
              <a:latin typeface="微软雅黑" panose="020B0503020204020204" pitchFamily="34" charset="-122"/>
              <a:ea typeface="微软雅黑" panose="020B0503020204020204" pitchFamily="34" charset="-122"/>
            </a:endParaRPr>
          </a:p>
          <a:p>
            <a:pPr eaLnBrk="1" hangingPunct="1"/>
            <a:endParaRPr lang="zh-CN" altLang="en-US" dirty="0">
              <a:latin typeface="微软雅黑" panose="020B0503020204020204" pitchFamily="34" charset="-122"/>
              <a:ea typeface="微软雅黑" panose="020B0503020204020204" pitchFamily="34" charset="-122"/>
            </a:endParaRPr>
          </a:p>
          <a:p>
            <a:pPr eaLnBrk="1" hangingPunct="1">
              <a:buNone/>
            </a:pPr>
            <a:endParaRPr lang="zh-CN" altLang="en-US" dirty="0">
              <a:latin typeface="微软雅黑" panose="020B0503020204020204" pitchFamily="34" charset="-122"/>
              <a:ea typeface="微软雅黑" panose="020B0503020204020204" pitchFamily="34" charset="-122"/>
            </a:endParaRPr>
          </a:p>
        </p:txBody>
      </p:sp>
      <p:pic>
        <p:nvPicPr>
          <p:cNvPr id="107524" name="Picture 4" descr="C:\DOCUME~1\ADMINI~1\LOCALS~1\Temp\msohtmlclip1\01\clip_image001.png"/>
          <p:cNvPicPr>
            <a:picLocks noChangeAspect="1"/>
          </p:cNvPicPr>
          <p:nvPr/>
        </p:nvPicPr>
        <p:blipFill>
          <a:blip r:embed="rId1"/>
          <a:stretch>
            <a:fillRect/>
          </a:stretch>
        </p:blipFill>
        <p:spPr>
          <a:xfrm>
            <a:off x="1357313" y="2928938"/>
            <a:ext cx="2676525" cy="857250"/>
          </a:xfrm>
          <a:prstGeom prst="rect">
            <a:avLst/>
          </a:prstGeom>
          <a:noFill/>
          <a:ln w="9525">
            <a:noFill/>
          </a:ln>
        </p:spPr>
      </p:pic>
      <p:pic>
        <p:nvPicPr>
          <p:cNvPr id="107525" name="Picture 5"/>
          <p:cNvPicPr>
            <a:picLocks noChangeAspect="1"/>
          </p:cNvPicPr>
          <p:nvPr/>
        </p:nvPicPr>
        <p:blipFill>
          <a:blip r:embed="rId2"/>
          <a:stretch>
            <a:fillRect/>
          </a:stretch>
        </p:blipFill>
        <p:spPr>
          <a:xfrm>
            <a:off x="4500563" y="2286000"/>
            <a:ext cx="3862387" cy="2252663"/>
          </a:xfrm>
          <a:prstGeom prst="rect">
            <a:avLst/>
          </a:prstGeom>
          <a:noFill/>
          <a:ln w="9525">
            <a:noFill/>
          </a:ln>
        </p:spPr>
      </p:pic>
      <p:pic>
        <p:nvPicPr>
          <p:cNvPr id="107526" name="Picture 6"/>
          <p:cNvPicPr>
            <a:picLocks noChangeAspect="1"/>
          </p:cNvPicPr>
          <p:nvPr/>
        </p:nvPicPr>
        <p:blipFill>
          <a:blip r:embed="rId3"/>
          <a:stretch>
            <a:fillRect/>
          </a:stretch>
        </p:blipFill>
        <p:spPr>
          <a:xfrm>
            <a:off x="1571625" y="4643438"/>
            <a:ext cx="6284913" cy="1652587"/>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7523">
                                            <p:txEl>
                                              <p:charRg st="0" end="29"/>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7523">
                                            <p:txEl>
                                              <p:charRg st="29" end="39"/>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7523">
                                            <p:txEl>
                                              <p:charRg st="39" end="48"/>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752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752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75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9569" name="日期占位符 1"/>
          <p:cNvSpPr>
            <a:spLocks noGrp="1"/>
          </p:cNvSpPr>
          <p:nvPr>
            <p:ph type="dt" sz="half" idx="10"/>
          </p:nvPr>
        </p:nvSpPr>
        <p:spPr>
          <a:ln/>
        </p:spPr>
        <p:txBody>
          <a:bodyPr wrap="none" lIns="92075" tIns="46038" rIns="92075" bIns="46038" anchor="ctr"/>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fld id="{BB962C8B-B14F-4D97-AF65-F5344CB8AC3E}" type="datetime1">
              <a:rPr lang="zh-CN" altLang="en-US" sz="1400" dirty="0">
                <a:solidFill>
                  <a:schemeClr val="hlink"/>
                </a:solidFill>
              </a:rPr>
            </a:fld>
            <a:endParaRPr lang="zh-CN" altLang="en-US" sz="1400" dirty="0">
              <a:solidFill>
                <a:schemeClr val="hlink"/>
              </a:solidFill>
            </a:endParaRPr>
          </a:p>
        </p:txBody>
      </p:sp>
      <p:sp>
        <p:nvSpPr>
          <p:cNvPr id="109570" name="标题 1"/>
          <p:cNvSpPr>
            <a:spLocks noGrp="1"/>
          </p:cNvSpPr>
          <p:nvPr>
            <p:ph type="title"/>
          </p:nvPr>
        </p:nvSpPr>
        <p:spPr>
          <a:xfrm>
            <a:off x="500063" y="0"/>
            <a:ext cx="8229600" cy="725488"/>
          </a:xfrm>
          <a:ln/>
        </p:spPr>
        <p:txBody>
          <a:bodyPr vert="horz" wrap="square" lIns="92075" tIns="46038" rIns="92075" bIns="46038" anchor="ctr"/>
          <a:p>
            <a:pPr eaLnBrk="1" hangingPunct="1"/>
            <a:r>
              <a:rPr lang="zh-CN" altLang="en-US" sz="3600" dirty="0">
                <a:latin typeface="隶书" panose="02010509060101010101" pitchFamily="49" charset="-122"/>
                <a:ea typeface="隶书" panose="02010509060101010101" pitchFamily="49" charset="-122"/>
              </a:rPr>
              <a:t>布置手工作业流程</a:t>
            </a:r>
            <a:endParaRPr lang="zh-CN" altLang="en-US" sz="3600" dirty="0">
              <a:latin typeface="隶书" panose="02010509060101010101" pitchFamily="49" charset="-122"/>
              <a:ea typeface="隶书" panose="02010509060101010101" pitchFamily="49" charset="-122"/>
            </a:endParaRPr>
          </a:p>
        </p:txBody>
      </p:sp>
      <p:pic>
        <p:nvPicPr>
          <p:cNvPr id="108548" name="Picture 2"/>
          <p:cNvPicPr>
            <a:picLocks noChangeAspect="1"/>
          </p:cNvPicPr>
          <p:nvPr/>
        </p:nvPicPr>
        <p:blipFill>
          <a:blip r:embed="rId1"/>
          <a:stretch>
            <a:fillRect/>
          </a:stretch>
        </p:blipFill>
        <p:spPr>
          <a:xfrm>
            <a:off x="1785938" y="642938"/>
            <a:ext cx="6000750" cy="5610225"/>
          </a:xfrm>
          <a:prstGeom prst="rect">
            <a:avLst/>
          </a:prstGeom>
          <a:noFill/>
          <a:ln w="9525">
            <a:noFill/>
          </a:ln>
        </p:spPr>
      </p:pic>
      <p:pic>
        <p:nvPicPr>
          <p:cNvPr id="108549" name="Picture 3"/>
          <p:cNvPicPr>
            <a:picLocks noChangeAspect="1"/>
          </p:cNvPicPr>
          <p:nvPr/>
        </p:nvPicPr>
        <p:blipFill>
          <a:blip r:embed="rId2"/>
          <a:stretch>
            <a:fillRect/>
          </a:stretch>
        </p:blipFill>
        <p:spPr>
          <a:xfrm>
            <a:off x="1928813" y="2428875"/>
            <a:ext cx="5513387" cy="862013"/>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854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85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0593" name="日期占位符 1"/>
          <p:cNvSpPr>
            <a:spLocks noGrp="1"/>
          </p:cNvSpPr>
          <p:nvPr>
            <p:ph type="dt" sz="half" idx="10"/>
          </p:nvPr>
        </p:nvSpPr>
        <p:spPr>
          <a:ln/>
        </p:spPr>
        <p:txBody>
          <a:bodyPr wrap="none" lIns="92075" tIns="46038" rIns="92075" bIns="46038" anchor="ctr"/>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fld id="{BB962C8B-B14F-4D97-AF65-F5344CB8AC3E}" type="datetime1">
              <a:rPr lang="zh-CN" altLang="en-US" sz="1400" dirty="0">
                <a:solidFill>
                  <a:schemeClr val="hlink"/>
                </a:solidFill>
              </a:rPr>
            </a:fld>
            <a:endParaRPr lang="zh-CN" altLang="en-US" sz="1400" dirty="0">
              <a:solidFill>
                <a:schemeClr val="hlink"/>
              </a:solidFill>
            </a:endParaRPr>
          </a:p>
        </p:txBody>
      </p:sp>
      <p:sp>
        <p:nvSpPr>
          <p:cNvPr id="110594" name="标题 1"/>
          <p:cNvSpPr>
            <a:spLocks noGrp="1"/>
          </p:cNvSpPr>
          <p:nvPr>
            <p:ph type="title"/>
          </p:nvPr>
        </p:nvSpPr>
        <p:spPr>
          <a:xfrm>
            <a:off x="500063" y="500063"/>
            <a:ext cx="8229600" cy="725487"/>
          </a:xfrm>
          <a:ln/>
        </p:spPr>
        <p:txBody>
          <a:bodyPr vert="horz" wrap="square" lIns="92075" tIns="46038" rIns="92075" bIns="46038" anchor="ctr"/>
          <a:p>
            <a:pPr eaLnBrk="1" hangingPunct="1"/>
            <a:r>
              <a:rPr lang="zh-CN" altLang="en-US" sz="3600" dirty="0">
                <a:latin typeface="隶书" panose="02010509060101010101" pitchFamily="49" charset="-122"/>
                <a:ea typeface="隶书" panose="02010509060101010101" pitchFamily="49" charset="-122"/>
              </a:rPr>
              <a:t>使界面符合用户的使用习惯</a:t>
            </a:r>
            <a:br>
              <a:rPr lang="zh-CN" altLang="en-US" sz="3600" dirty="0">
                <a:latin typeface="隶书" panose="02010509060101010101" pitchFamily="49" charset="-122"/>
                <a:ea typeface="隶书" panose="02010509060101010101" pitchFamily="49" charset="-122"/>
              </a:rPr>
            </a:br>
            <a:endParaRPr lang="zh-CN" altLang="en-US" sz="3600" dirty="0">
              <a:latin typeface="隶书" panose="02010509060101010101" pitchFamily="49" charset="-122"/>
              <a:ea typeface="隶书" panose="02010509060101010101" pitchFamily="49" charset="-122"/>
            </a:endParaRPr>
          </a:p>
        </p:txBody>
      </p:sp>
      <p:sp>
        <p:nvSpPr>
          <p:cNvPr id="109571" name="内容占位符 2"/>
          <p:cNvSpPr>
            <a:spLocks noGrp="1"/>
          </p:cNvSpPr>
          <p:nvPr>
            <p:ph idx="4294967295"/>
          </p:nvPr>
        </p:nvSpPr>
        <p:spPr>
          <a:xfrm>
            <a:off x="457200" y="1357313"/>
            <a:ext cx="8686800" cy="5572125"/>
          </a:xfrm>
          <a:ln/>
        </p:spPr>
        <p:txBody>
          <a:bodyPr vert="horz" wrap="square" lIns="92075" tIns="46038" rIns="92075" bIns="46038" anchor="t"/>
          <a:p>
            <a:pPr eaLnBrk="1" hangingPunct="1"/>
            <a:r>
              <a:rPr lang="zh-CN" altLang="en-US" dirty="0">
                <a:latin typeface="微软雅黑" panose="020B0503020204020204" pitchFamily="34" charset="-122"/>
                <a:ea typeface="微软雅黑" panose="020B0503020204020204" pitchFamily="34" charset="-122"/>
              </a:rPr>
              <a:t>被动调整策略：例如功能定制，界面定制</a:t>
            </a:r>
            <a:endParaRPr lang="zh-CN" altLang="en-US" dirty="0">
              <a:latin typeface="微软雅黑" panose="020B0503020204020204" pitchFamily="34" charset="-122"/>
              <a:ea typeface="微软雅黑" panose="020B0503020204020204" pitchFamily="34" charset="-122"/>
            </a:endParaRPr>
          </a:p>
          <a:p>
            <a:pPr eaLnBrk="1" hangingPunct="1"/>
            <a:r>
              <a:rPr lang="zh-CN" altLang="en-US" dirty="0">
                <a:latin typeface="微软雅黑" panose="020B0503020204020204" pitchFamily="34" charset="-122"/>
                <a:ea typeface="微软雅黑" panose="020B0503020204020204" pitchFamily="34" charset="-122"/>
              </a:rPr>
              <a:t>主动自适应调整策略：例如</a:t>
            </a:r>
            <a:r>
              <a:rPr lang="en-US" altLang="zh-CN" dirty="0">
                <a:latin typeface="微软雅黑" panose="020B0503020204020204" pitchFamily="34" charset="-122"/>
                <a:ea typeface="微软雅黑" panose="020B0503020204020204" pitchFamily="34" charset="-122"/>
              </a:rPr>
              <a:t>sogou</a:t>
            </a:r>
            <a:r>
              <a:rPr lang="zh-CN" altLang="en-US" dirty="0">
                <a:latin typeface="微软雅黑" panose="020B0503020204020204" pitchFamily="34" charset="-122"/>
                <a:ea typeface="微软雅黑" panose="020B0503020204020204" pitchFamily="34" charset="-122"/>
              </a:rPr>
              <a:t>拼音输入法</a:t>
            </a:r>
            <a:endParaRPr lang="zh-CN" altLang="en-US" dirty="0">
              <a:latin typeface="微软雅黑" panose="020B0503020204020204" pitchFamily="34" charset="-122"/>
              <a:ea typeface="微软雅黑" panose="020B0503020204020204" pitchFamily="34" charset="-122"/>
            </a:endParaRPr>
          </a:p>
          <a:p>
            <a:pPr lvl="1" eaLnBrk="1" hangingPunct="1"/>
            <a:r>
              <a:rPr lang="zh-CN" altLang="en-US" sz="2400" dirty="0">
                <a:latin typeface="微软雅黑" panose="020B0503020204020204" pitchFamily="34" charset="-122"/>
                <a:ea typeface="微软雅黑" panose="020B0503020204020204" pitchFamily="34" charset="-122"/>
              </a:rPr>
              <a:t>根据其他用户的使用行为来主动进行自适应调整</a:t>
            </a:r>
            <a:endParaRPr lang="zh-CN" altLang="en-US" sz="2400" dirty="0">
              <a:latin typeface="微软雅黑" panose="020B0503020204020204" pitchFamily="34" charset="-122"/>
              <a:ea typeface="微软雅黑" panose="020B0503020204020204" pitchFamily="34" charset="-122"/>
            </a:endParaRPr>
          </a:p>
          <a:p>
            <a:pPr lvl="2" eaLnBrk="1" hangingPunct="1"/>
            <a:r>
              <a:rPr lang="zh-CN" altLang="en-US" sz="2000" dirty="0">
                <a:latin typeface="微软雅黑" panose="020B0503020204020204" pitchFamily="34" charset="-122"/>
                <a:ea typeface="微软雅黑" panose="020B0503020204020204" pitchFamily="34" charset="-122"/>
              </a:rPr>
              <a:t>购物网中，购买这本书的用户还购买了以下书，</a:t>
            </a:r>
            <a:endParaRPr lang="en-US" altLang="zh-CN" sz="2000" dirty="0">
              <a:latin typeface="微软雅黑" panose="020B0503020204020204" pitchFamily="34" charset="-122"/>
              <a:ea typeface="微软雅黑" panose="020B0503020204020204" pitchFamily="34" charset="-122"/>
            </a:endParaRPr>
          </a:p>
          <a:p>
            <a:pPr lvl="2" eaLnBrk="1" hangingPunct="1"/>
            <a:r>
              <a:rPr lang="zh-CN" altLang="en-US" sz="2000" dirty="0">
                <a:latin typeface="微软雅黑" panose="020B0503020204020204" pitchFamily="34" charset="-122"/>
                <a:ea typeface="微软雅黑" panose="020B0503020204020204" pitchFamily="34" charset="-122"/>
              </a:rPr>
              <a:t>在《长尾理论》中安德森叫过滤器法则，它是长尾现象形成的一个因素</a:t>
            </a:r>
            <a:endParaRPr lang="zh-CN" altLang="en-US" sz="2000" dirty="0">
              <a:latin typeface="微软雅黑" panose="020B0503020204020204" pitchFamily="34" charset="-122"/>
              <a:ea typeface="微软雅黑" panose="020B0503020204020204" pitchFamily="34" charset="-122"/>
            </a:endParaRPr>
          </a:p>
          <a:p>
            <a:pPr lvl="1" eaLnBrk="1" hangingPunct="1"/>
            <a:r>
              <a:rPr lang="zh-CN" altLang="en-US" sz="2400" dirty="0">
                <a:latin typeface="微软雅黑" panose="020B0503020204020204" pitchFamily="34" charset="-122"/>
                <a:ea typeface="微软雅黑" panose="020B0503020204020204" pitchFamily="34" charset="-122"/>
              </a:rPr>
              <a:t>介于主动自适应和被动调整之间的混合策略</a:t>
            </a:r>
            <a:endParaRPr lang="zh-CN" altLang="en-US" sz="2400" dirty="0">
              <a:latin typeface="微软雅黑" panose="020B0503020204020204" pitchFamily="34" charset="-122"/>
              <a:ea typeface="微软雅黑" panose="020B0503020204020204" pitchFamily="34" charset="-122"/>
            </a:endParaRPr>
          </a:p>
          <a:p>
            <a:pPr eaLnBrk="1" hangingPunct="1"/>
            <a:endParaRPr lang="zh-CN" altLang="en-US" dirty="0">
              <a:latin typeface="微软雅黑" panose="020B0503020204020204" pitchFamily="34" charset="-122"/>
              <a:ea typeface="微软雅黑" panose="020B0503020204020204" pitchFamily="34" charset="-122"/>
            </a:endParaRPr>
          </a:p>
        </p:txBody>
      </p:sp>
      <p:pic>
        <p:nvPicPr>
          <p:cNvPr id="109572" name="Picture 2" descr="C:\DOCUME~1\ADMINI~1\LOCALS~1\Temp\msohtmlclip1\01\clip_image001.png"/>
          <p:cNvPicPr>
            <a:picLocks noChangeAspect="1"/>
          </p:cNvPicPr>
          <p:nvPr/>
        </p:nvPicPr>
        <p:blipFill>
          <a:blip r:embed="rId1"/>
          <a:stretch>
            <a:fillRect/>
          </a:stretch>
        </p:blipFill>
        <p:spPr>
          <a:xfrm>
            <a:off x="642938" y="4214813"/>
            <a:ext cx="5715000" cy="3479800"/>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9571">
                                            <p:txEl>
                                              <p:charRg st="0" end="19"/>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9571">
                                            <p:txEl>
                                              <p:charRg st="19" end="4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9571">
                                            <p:txEl>
                                              <p:charRg st="42" end="6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9571">
                                            <p:txEl>
                                              <p:charRg st="64" end="8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9571">
                                            <p:txEl>
                                              <p:charRg st="86" end="11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957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9571">
                                            <p:txEl>
                                              <p:charRg st="118" end="13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2641" name="日期占位符 1"/>
          <p:cNvSpPr>
            <a:spLocks noGrp="1"/>
          </p:cNvSpPr>
          <p:nvPr>
            <p:ph type="dt" sz="half" idx="10"/>
          </p:nvPr>
        </p:nvSpPr>
        <p:spPr>
          <a:ln/>
        </p:spPr>
        <p:txBody>
          <a:bodyPr wrap="none" lIns="92075" tIns="46038" rIns="92075" bIns="46038" anchor="ctr"/>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fld id="{BB962C8B-B14F-4D97-AF65-F5344CB8AC3E}" type="datetime1">
              <a:rPr lang="zh-CN" altLang="en-US" sz="1400" dirty="0">
                <a:solidFill>
                  <a:schemeClr val="hlink"/>
                </a:solidFill>
              </a:rPr>
            </a:fld>
            <a:endParaRPr lang="zh-CN" altLang="en-US" sz="1400" dirty="0">
              <a:solidFill>
                <a:schemeClr val="hlink"/>
              </a:solidFill>
            </a:endParaRPr>
          </a:p>
        </p:txBody>
      </p:sp>
      <p:sp>
        <p:nvSpPr>
          <p:cNvPr id="112642" name="标题 1"/>
          <p:cNvSpPr>
            <a:spLocks noGrp="1"/>
          </p:cNvSpPr>
          <p:nvPr>
            <p:ph type="title"/>
          </p:nvPr>
        </p:nvSpPr>
        <p:spPr>
          <a:xfrm>
            <a:off x="1143000" y="500063"/>
            <a:ext cx="8229600" cy="725487"/>
          </a:xfrm>
          <a:ln/>
        </p:spPr>
        <p:txBody>
          <a:bodyPr vert="horz" wrap="square" lIns="92075" tIns="46038" rIns="92075" bIns="46038" anchor="ctr"/>
          <a:p>
            <a:pPr eaLnBrk="1" hangingPunct="1"/>
            <a:r>
              <a:rPr lang="zh-CN" altLang="en-US" sz="3600" dirty="0">
                <a:latin typeface="隶书" panose="02010509060101010101" pitchFamily="49" charset="-122"/>
                <a:ea typeface="隶书" panose="02010509060101010101" pitchFamily="49" charset="-122"/>
              </a:rPr>
              <a:t>减少用户在使用软件时出现错误（一）</a:t>
            </a:r>
            <a:endParaRPr lang="zh-CN" altLang="en-US" sz="3600" dirty="0">
              <a:latin typeface="隶书" panose="02010509060101010101" pitchFamily="49" charset="-122"/>
              <a:ea typeface="隶书" panose="02010509060101010101" pitchFamily="49" charset="-122"/>
            </a:endParaRPr>
          </a:p>
        </p:txBody>
      </p:sp>
      <p:sp>
        <p:nvSpPr>
          <p:cNvPr id="111619" name="内容占位符 2"/>
          <p:cNvSpPr>
            <a:spLocks noGrp="1"/>
          </p:cNvSpPr>
          <p:nvPr>
            <p:ph idx="4294967295"/>
          </p:nvPr>
        </p:nvSpPr>
        <p:spPr>
          <a:xfrm>
            <a:off x="457200" y="1285875"/>
            <a:ext cx="8229600" cy="4840288"/>
          </a:xfrm>
          <a:ln/>
        </p:spPr>
        <p:txBody>
          <a:bodyPr vert="horz" wrap="square" lIns="92075" tIns="46038" rIns="92075" bIns="46038" anchor="t"/>
          <a:p>
            <a:pPr eaLnBrk="1" hangingPunct="1"/>
            <a:r>
              <a:rPr lang="zh-CN" altLang="en-US" dirty="0">
                <a:latin typeface="微软雅黑" panose="020B0503020204020204" pitchFamily="34" charset="-122"/>
                <a:ea typeface="微软雅黑" panose="020B0503020204020204" pitchFamily="34" charset="-122"/>
              </a:rPr>
              <a:t>让用户能有效地看出或者知道如何进行正确操作</a:t>
            </a:r>
            <a:endParaRPr lang="en-US" altLang="zh-CN" dirty="0">
              <a:latin typeface="微软雅黑" panose="020B0503020204020204" pitchFamily="34" charset="-122"/>
              <a:ea typeface="微软雅黑" panose="020B0503020204020204" pitchFamily="34" charset="-122"/>
            </a:endParaRPr>
          </a:p>
          <a:p>
            <a:pPr lvl="1" eaLnBrk="1" hangingPunct="1"/>
            <a:r>
              <a:rPr lang="zh-CN" altLang="en-US" sz="2400" dirty="0">
                <a:latin typeface="微软雅黑" panose="020B0503020204020204" pitchFamily="34" charset="-122"/>
                <a:ea typeface="微软雅黑" panose="020B0503020204020204" pitchFamily="34" charset="-122"/>
              </a:rPr>
              <a:t>减少用户记忆的负担；</a:t>
            </a:r>
            <a:endParaRPr lang="en-US" altLang="zh-CN" sz="2400" dirty="0">
              <a:latin typeface="微软雅黑" panose="020B0503020204020204" pitchFamily="34" charset="-122"/>
              <a:ea typeface="微软雅黑" panose="020B0503020204020204" pitchFamily="34" charset="-122"/>
            </a:endParaRPr>
          </a:p>
          <a:p>
            <a:pPr lvl="1" eaLnBrk="1" hangingPunct="1"/>
            <a:r>
              <a:rPr lang="zh-CN" altLang="en-US" sz="2400" dirty="0">
                <a:latin typeface="微软雅黑" panose="020B0503020204020204" pitchFamily="34" charset="-122"/>
                <a:ea typeface="微软雅黑" panose="020B0503020204020204" pitchFamily="34" charset="-122"/>
              </a:rPr>
              <a:t>自然匹配和预设用途；</a:t>
            </a:r>
            <a:endParaRPr lang="en-US" altLang="zh-CN" sz="2400" dirty="0">
              <a:latin typeface="微软雅黑" panose="020B0503020204020204" pitchFamily="34" charset="-122"/>
              <a:ea typeface="微软雅黑" panose="020B0503020204020204" pitchFamily="34" charset="-122"/>
            </a:endParaRPr>
          </a:p>
          <a:p>
            <a:pPr lvl="1" eaLnBrk="1" hangingPunct="1"/>
            <a:r>
              <a:rPr lang="zh-CN" altLang="en-US" sz="2400" dirty="0">
                <a:latin typeface="微软雅黑" panose="020B0503020204020204" pitchFamily="34" charset="-122"/>
                <a:ea typeface="微软雅黑" panose="020B0503020204020204" pitchFamily="34" charset="-122"/>
              </a:rPr>
              <a:t>尽可能采取一致性的设计</a:t>
            </a:r>
            <a:endParaRPr lang="zh-CN" altLang="en-US" sz="2400" dirty="0">
              <a:latin typeface="微软雅黑" panose="020B0503020204020204" pitchFamily="34" charset="-122"/>
              <a:ea typeface="微软雅黑" panose="020B0503020204020204" pitchFamily="34" charset="-122"/>
            </a:endParaRPr>
          </a:p>
          <a:p>
            <a:pPr eaLnBrk="1" hangingPunct="1"/>
            <a:r>
              <a:rPr lang="zh-CN" altLang="en-US" dirty="0">
                <a:latin typeface="微软雅黑" panose="020B0503020204020204" pitchFamily="34" charset="-122"/>
                <a:ea typeface="微软雅黑" panose="020B0503020204020204" pitchFamily="34" charset="-122"/>
              </a:rPr>
              <a:t>采用限制级因素防止用户出错</a:t>
            </a:r>
            <a:endParaRPr lang="en-US" altLang="zh-CN" dirty="0">
              <a:latin typeface="微软雅黑" panose="020B0503020204020204" pitchFamily="34" charset="-122"/>
              <a:ea typeface="微软雅黑" panose="020B0503020204020204" pitchFamily="34" charset="-122"/>
            </a:endParaRPr>
          </a:p>
          <a:p>
            <a:pPr eaLnBrk="1" hangingPunct="1"/>
            <a:endParaRPr lang="zh-CN" altLang="en-US" dirty="0">
              <a:latin typeface="微软雅黑" panose="020B0503020204020204" pitchFamily="34" charset="-122"/>
              <a:ea typeface="微软雅黑" panose="020B0503020204020204" pitchFamily="34" charset="-122"/>
            </a:endParaRPr>
          </a:p>
          <a:p>
            <a:pPr eaLnBrk="1" hangingPunct="1"/>
            <a:endParaRPr lang="zh-CN" altLang="en-US" dirty="0">
              <a:latin typeface="微软雅黑" panose="020B0503020204020204" pitchFamily="34" charset="-122"/>
              <a:ea typeface="微软雅黑" panose="020B0503020204020204" pitchFamily="34" charset="-122"/>
            </a:endParaRPr>
          </a:p>
          <a:p>
            <a:pPr eaLnBrk="1" hangingPunct="1"/>
            <a:endParaRPr lang="zh-CN" altLang="en-US" dirty="0">
              <a:latin typeface="微软雅黑" panose="020B0503020204020204" pitchFamily="34" charset="-122"/>
              <a:ea typeface="微软雅黑" panose="020B0503020204020204" pitchFamily="34" charset="-122"/>
            </a:endParaRPr>
          </a:p>
        </p:txBody>
      </p:sp>
      <p:pic>
        <p:nvPicPr>
          <p:cNvPr id="111620" name="Picture 2" descr="C:\DOCUME~1\ADMINI~1\LOCALS~1\Temp\msohtmlclip1\01\clip_image001.jpg"/>
          <p:cNvPicPr>
            <a:picLocks noChangeAspect="1"/>
          </p:cNvPicPr>
          <p:nvPr/>
        </p:nvPicPr>
        <p:blipFill>
          <a:blip r:embed="rId1"/>
          <a:stretch>
            <a:fillRect/>
          </a:stretch>
        </p:blipFill>
        <p:spPr>
          <a:xfrm>
            <a:off x="1676400" y="3657600"/>
            <a:ext cx="5267325" cy="3057525"/>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1619">
                                            <p:txEl>
                                              <p:charRg st="0" end="2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1619">
                                            <p:txEl>
                                              <p:charRg st="22" end="3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1619">
                                            <p:txEl>
                                              <p:charRg st="33" end="4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1619">
                                            <p:txEl>
                                              <p:charRg st="44" end="5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1619">
                                            <p:txEl>
                                              <p:charRg st="56" end="7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16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3665" name="日期占位符 1"/>
          <p:cNvSpPr>
            <a:spLocks noGrp="1"/>
          </p:cNvSpPr>
          <p:nvPr>
            <p:ph type="dt" sz="half" idx="10"/>
          </p:nvPr>
        </p:nvSpPr>
        <p:spPr>
          <a:ln/>
        </p:spPr>
        <p:txBody>
          <a:bodyPr wrap="none" lIns="92075" tIns="46038" rIns="92075" bIns="46038" anchor="ctr"/>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fld id="{BB962C8B-B14F-4D97-AF65-F5344CB8AC3E}" type="datetime1">
              <a:rPr lang="zh-CN" altLang="en-US" sz="1400" dirty="0">
                <a:solidFill>
                  <a:schemeClr val="hlink"/>
                </a:solidFill>
              </a:rPr>
            </a:fld>
            <a:endParaRPr lang="zh-CN" altLang="en-US" sz="1400" dirty="0">
              <a:solidFill>
                <a:schemeClr val="hlink"/>
              </a:solidFill>
            </a:endParaRPr>
          </a:p>
        </p:txBody>
      </p:sp>
      <p:sp>
        <p:nvSpPr>
          <p:cNvPr id="113666" name="标题 1"/>
          <p:cNvSpPr>
            <a:spLocks noGrp="1"/>
          </p:cNvSpPr>
          <p:nvPr>
            <p:ph type="title"/>
          </p:nvPr>
        </p:nvSpPr>
        <p:spPr>
          <a:xfrm>
            <a:off x="1357313" y="428625"/>
            <a:ext cx="8229600" cy="725488"/>
          </a:xfrm>
          <a:ln/>
        </p:spPr>
        <p:txBody>
          <a:bodyPr vert="horz" wrap="square" lIns="92075" tIns="46038" rIns="92075" bIns="46038" anchor="ctr"/>
          <a:p>
            <a:pPr eaLnBrk="1" hangingPunct="1"/>
            <a:r>
              <a:rPr lang="zh-CN" altLang="en-US" sz="3600" dirty="0">
                <a:latin typeface="隶书" panose="02010509060101010101" pitchFamily="49" charset="-122"/>
                <a:ea typeface="隶书" panose="02010509060101010101" pitchFamily="49" charset="-122"/>
              </a:rPr>
              <a:t>减少用户在使用软件时出现错误（一）</a:t>
            </a:r>
            <a:endParaRPr lang="zh-CN" altLang="en-US" sz="3600" dirty="0">
              <a:latin typeface="隶书" panose="02010509060101010101" pitchFamily="49" charset="-122"/>
              <a:ea typeface="隶书" panose="02010509060101010101" pitchFamily="49" charset="-122"/>
            </a:endParaRPr>
          </a:p>
        </p:txBody>
      </p:sp>
      <p:sp>
        <p:nvSpPr>
          <p:cNvPr id="112643" name="内容占位符 2"/>
          <p:cNvSpPr>
            <a:spLocks noGrp="1"/>
          </p:cNvSpPr>
          <p:nvPr>
            <p:ph idx="4294967295"/>
          </p:nvPr>
        </p:nvSpPr>
        <p:spPr>
          <a:xfrm>
            <a:off x="457200" y="1285875"/>
            <a:ext cx="5114925" cy="5214938"/>
          </a:xfrm>
          <a:ln/>
        </p:spPr>
        <p:txBody>
          <a:bodyPr vert="horz" wrap="square" lIns="92075" tIns="46038" rIns="92075" bIns="46038" anchor="t"/>
          <a:p>
            <a:pPr eaLnBrk="1" hangingPunct="1"/>
            <a:r>
              <a:rPr lang="zh-CN" altLang="en-US" dirty="0">
                <a:latin typeface="微软雅黑" panose="020B0503020204020204" pitchFamily="34" charset="-122"/>
                <a:ea typeface="微软雅黑" panose="020B0503020204020204" pitchFamily="34" charset="-122"/>
              </a:rPr>
              <a:t>利用某种方式提醒用户可能出错</a:t>
            </a:r>
            <a:endParaRPr lang="en-US" altLang="zh-CN" dirty="0">
              <a:latin typeface="微软雅黑" panose="020B0503020204020204" pitchFamily="34" charset="-122"/>
              <a:ea typeface="微软雅黑" panose="020B0503020204020204" pitchFamily="34" charset="-122"/>
            </a:endParaRPr>
          </a:p>
          <a:p>
            <a:pPr eaLnBrk="1" hangingPunct="1"/>
            <a:r>
              <a:rPr lang="zh-CN" altLang="en-US" dirty="0">
                <a:latin typeface="微软雅黑" panose="020B0503020204020204" pitchFamily="34" charset="-122"/>
                <a:ea typeface="微软雅黑" panose="020B0503020204020204" pitchFamily="34" charset="-122"/>
              </a:rPr>
              <a:t>如何设置出错信息</a:t>
            </a:r>
            <a:endParaRPr lang="en-US" altLang="zh-CN" dirty="0">
              <a:latin typeface="微软雅黑" panose="020B0503020204020204" pitchFamily="34" charset="-122"/>
              <a:ea typeface="微软雅黑" panose="020B0503020204020204" pitchFamily="34" charset="-122"/>
            </a:endParaRPr>
          </a:p>
          <a:p>
            <a:pPr lvl="2" eaLnBrk="1" hangingPunct="1"/>
            <a:r>
              <a:rPr lang="zh-CN" altLang="en-US" sz="2000" dirty="0">
                <a:latin typeface="微软雅黑" panose="020B0503020204020204" pitchFamily="34" charset="-122"/>
                <a:ea typeface="微软雅黑" panose="020B0503020204020204" pitchFamily="34" charset="-122"/>
              </a:rPr>
              <a:t>不要只告诉用户操作无法完成或者操作失败</a:t>
            </a:r>
            <a:endParaRPr lang="zh-CN" altLang="en-US" sz="2000" dirty="0">
              <a:latin typeface="微软雅黑" panose="020B0503020204020204" pitchFamily="34" charset="-122"/>
              <a:ea typeface="微软雅黑" panose="020B0503020204020204" pitchFamily="34" charset="-122"/>
            </a:endParaRPr>
          </a:p>
          <a:p>
            <a:pPr lvl="2" eaLnBrk="1" hangingPunct="1"/>
            <a:r>
              <a:rPr lang="zh-CN" altLang="en-US" sz="2000" dirty="0">
                <a:latin typeface="微软雅黑" panose="020B0503020204020204" pitchFamily="34" charset="-122"/>
                <a:ea typeface="微软雅黑" panose="020B0503020204020204" pitchFamily="34" charset="-122"/>
              </a:rPr>
              <a:t>不要仅仅给出出错代码，还应当给出该错误的含义</a:t>
            </a:r>
            <a:endParaRPr lang="zh-CN" altLang="en-US" sz="2000" dirty="0">
              <a:latin typeface="微软雅黑" panose="020B0503020204020204" pitchFamily="34" charset="-122"/>
              <a:ea typeface="微软雅黑" panose="020B0503020204020204" pitchFamily="34" charset="-122"/>
            </a:endParaRPr>
          </a:p>
          <a:p>
            <a:pPr lvl="2" eaLnBrk="1" hangingPunct="1"/>
            <a:r>
              <a:rPr lang="zh-CN" altLang="en-US" sz="2000" dirty="0">
                <a:latin typeface="微软雅黑" panose="020B0503020204020204" pitchFamily="34" charset="-122"/>
                <a:ea typeface="微软雅黑" panose="020B0503020204020204" pitchFamily="34" charset="-122"/>
              </a:rPr>
              <a:t>不要在出错信息中使用用户无法理解的术语</a:t>
            </a:r>
            <a:endParaRPr lang="zh-CN" altLang="en-US" sz="2000" dirty="0">
              <a:latin typeface="微软雅黑" panose="020B0503020204020204" pitchFamily="34" charset="-122"/>
              <a:ea typeface="微软雅黑" panose="020B0503020204020204" pitchFamily="34" charset="-122"/>
            </a:endParaRPr>
          </a:p>
          <a:p>
            <a:pPr lvl="2" eaLnBrk="1" hangingPunct="1"/>
            <a:r>
              <a:rPr lang="zh-CN" altLang="en-US" sz="2000" dirty="0">
                <a:latin typeface="微软雅黑" panose="020B0503020204020204" pitchFamily="34" charset="-122"/>
                <a:ea typeface="微软雅黑" panose="020B0503020204020204" pitchFamily="34" charset="-122"/>
              </a:rPr>
              <a:t>错误要尽可能明确</a:t>
            </a:r>
            <a:endParaRPr lang="zh-CN" altLang="en-US" sz="2000" dirty="0">
              <a:latin typeface="微软雅黑" panose="020B0503020204020204" pitchFamily="34" charset="-122"/>
              <a:ea typeface="微软雅黑" panose="020B0503020204020204" pitchFamily="34" charset="-122"/>
            </a:endParaRPr>
          </a:p>
          <a:p>
            <a:pPr lvl="2" eaLnBrk="1" hangingPunct="1"/>
            <a:r>
              <a:rPr lang="zh-CN" altLang="en-US" sz="2000" dirty="0">
                <a:latin typeface="微软雅黑" panose="020B0503020204020204" pitchFamily="34" charset="-122"/>
                <a:ea typeface="微软雅黑" panose="020B0503020204020204" pitchFamily="34" charset="-122"/>
              </a:rPr>
              <a:t>错误信息要有建设性，要让用户看出怎样才是正确的</a:t>
            </a:r>
            <a:endParaRPr lang="zh-CN" altLang="en-US" sz="2000" dirty="0">
              <a:latin typeface="微软雅黑" panose="020B0503020204020204" pitchFamily="34" charset="-122"/>
              <a:ea typeface="微软雅黑" panose="020B0503020204020204" pitchFamily="34" charset="-122"/>
            </a:endParaRPr>
          </a:p>
          <a:p>
            <a:pPr lvl="2" eaLnBrk="1" hangingPunct="1"/>
            <a:r>
              <a:rPr lang="zh-CN" altLang="en-US" sz="2000" dirty="0">
                <a:latin typeface="微软雅黑" panose="020B0503020204020204" pitchFamily="34" charset="-122"/>
                <a:ea typeface="微软雅黑" panose="020B0503020204020204" pitchFamily="34" charset="-122"/>
              </a:rPr>
              <a:t>不要给出误导性的出错信息</a:t>
            </a:r>
            <a:endParaRPr lang="zh-CN" altLang="en-US" sz="2000" dirty="0">
              <a:latin typeface="微软雅黑" panose="020B0503020204020204" pitchFamily="34" charset="-122"/>
              <a:ea typeface="微软雅黑" panose="020B0503020204020204" pitchFamily="34" charset="-122"/>
            </a:endParaRPr>
          </a:p>
          <a:p>
            <a:pPr lvl="2" eaLnBrk="1" hangingPunct="1"/>
            <a:r>
              <a:rPr lang="zh-CN" altLang="en-US" sz="2000" dirty="0">
                <a:latin typeface="微软雅黑" panose="020B0503020204020204" pitchFamily="34" charset="-122"/>
                <a:ea typeface="微软雅黑" panose="020B0503020204020204" pitchFamily="34" charset="-122"/>
              </a:rPr>
              <a:t>向用户提出解决问题的建议</a:t>
            </a:r>
            <a:endParaRPr lang="zh-CN" altLang="en-US" sz="2000" dirty="0">
              <a:latin typeface="微软雅黑" panose="020B0503020204020204" pitchFamily="34" charset="-122"/>
              <a:ea typeface="微软雅黑" panose="020B0503020204020204" pitchFamily="34" charset="-122"/>
            </a:endParaRPr>
          </a:p>
          <a:p>
            <a:pPr lvl="1" eaLnBrk="1" hangingPunct="1"/>
            <a:endParaRPr lang="zh-CN" altLang="en-US" sz="2400" dirty="0">
              <a:latin typeface="微软雅黑" panose="020B0503020204020204" pitchFamily="34" charset="-122"/>
              <a:ea typeface="微软雅黑" panose="020B0503020204020204" pitchFamily="34" charset="-122"/>
            </a:endParaRPr>
          </a:p>
          <a:p>
            <a:pPr eaLnBrk="1" hangingPunct="1"/>
            <a:endParaRPr lang="zh-CN" altLang="en-US" dirty="0">
              <a:latin typeface="微软雅黑" panose="020B0503020204020204" pitchFamily="34" charset="-122"/>
              <a:ea typeface="微软雅黑" panose="020B0503020204020204" pitchFamily="34" charset="-122"/>
            </a:endParaRPr>
          </a:p>
        </p:txBody>
      </p:sp>
      <p:pic>
        <p:nvPicPr>
          <p:cNvPr id="112644" name="Picture 2" descr="C:\DOCUME~1\ADMINI~1\LOCALS~1\Temp\msohtmlclip1\01\clip_image001.png"/>
          <p:cNvPicPr>
            <a:picLocks noChangeAspect="1"/>
          </p:cNvPicPr>
          <p:nvPr/>
        </p:nvPicPr>
        <p:blipFill>
          <a:blip r:embed="rId1"/>
          <a:stretch>
            <a:fillRect/>
          </a:stretch>
        </p:blipFill>
        <p:spPr>
          <a:xfrm>
            <a:off x="5572125" y="1714500"/>
            <a:ext cx="3248025" cy="2371725"/>
          </a:xfrm>
          <a:prstGeom prst="rect">
            <a:avLst/>
          </a:prstGeom>
          <a:noFill/>
          <a:ln w="9525">
            <a:noFill/>
          </a:ln>
        </p:spPr>
      </p:pic>
      <p:pic>
        <p:nvPicPr>
          <p:cNvPr id="112645" name="Picture 4" descr="C:\DOCUME~1\ADMINI~1\LOCALS~1\Temp\msohtmlclip1\01\clip_image001.png"/>
          <p:cNvPicPr>
            <a:picLocks noChangeAspect="1"/>
          </p:cNvPicPr>
          <p:nvPr/>
        </p:nvPicPr>
        <p:blipFill>
          <a:blip r:embed="rId2"/>
          <a:stretch>
            <a:fillRect/>
          </a:stretch>
        </p:blipFill>
        <p:spPr>
          <a:xfrm>
            <a:off x="5214938" y="4572000"/>
            <a:ext cx="3835400" cy="1285875"/>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2643">
                                            <p:txEl>
                                              <p:charRg st="0" end="1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264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2643">
                                            <p:txEl>
                                              <p:charRg st="15" end="2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2643">
                                            <p:txEl>
                                              <p:charRg st="24" end="4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2643">
                                            <p:txEl>
                                              <p:charRg st="44" end="6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2643">
                                            <p:txEl>
                                              <p:charRg st="67" end="8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12643">
                                            <p:txEl>
                                              <p:charRg st="87" end="9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2643">
                                            <p:txEl>
                                              <p:charRg st="96" end="12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2643">
                                            <p:txEl>
                                              <p:charRg st="120" end="133"/>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12643">
                                            <p:txEl>
                                              <p:charRg st="133" end="14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126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4689" name="日期占位符 1"/>
          <p:cNvSpPr>
            <a:spLocks noGrp="1"/>
          </p:cNvSpPr>
          <p:nvPr>
            <p:ph type="dt" sz="half" idx="10"/>
          </p:nvPr>
        </p:nvSpPr>
        <p:spPr>
          <a:ln/>
        </p:spPr>
        <p:txBody>
          <a:bodyPr wrap="none" lIns="92075" tIns="46038" rIns="92075" bIns="46038" anchor="ctr"/>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fld id="{BB962C8B-B14F-4D97-AF65-F5344CB8AC3E}" type="datetime1">
              <a:rPr lang="zh-CN" altLang="en-US" sz="1400" dirty="0">
                <a:solidFill>
                  <a:schemeClr val="hlink"/>
                </a:solidFill>
              </a:rPr>
            </a:fld>
            <a:endParaRPr lang="zh-CN" altLang="en-US" sz="1400" dirty="0">
              <a:solidFill>
                <a:schemeClr val="hlink"/>
              </a:solidFill>
            </a:endParaRPr>
          </a:p>
        </p:txBody>
      </p:sp>
      <p:sp>
        <p:nvSpPr>
          <p:cNvPr id="114690" name="标题 1"/>
          <p:cNvSpPr>
            <a:spLocks noGrp="1"/>
          </p:cNvSpPr>
          <p:nvPr>
            <p:ph type="title"/>
          </p:nvPr>
        </p:nvSpPr>
        <p:spPr>
          <a:xfrm>
            <a:off x="500063" y="500063"/>
            <a:ext cx="8229600" cy="725487"/>
          </a:xfrm>
          <a:ln/>
        </p:spPr>
        <p:txBody>
          <a:bodyPr vert="horz" wrap="square" lIns="92075" tIns="46038" rIns="92075" bIns="46038" anchor="ctr"/>
          <a:p>
            <a:pPr eaLnBrk="1" hangingPunct="1"/>
            <a:r>
              <a:rPr lang="zh-CN" altLang="en-US" sz="3600" dirty="0">
                <a:latin typeface="隶书" panose="02010509060101010101" pitchFamily="49" charset="-122"/>
                <a:ea typeface="隶书" panose="02010509060101010101" pitchFamily="49" charset="-122"/>
              </a:rPr>
              <a:t>减少用户的等待感</a:t>
            </a:r>
            <a:endParaRPr lang="zh-CN" altLang="en-US" sz="3600" dirty="0">
              <a:latin typeface="隶书" panose="02010509060101010101" pitchFamily="49" charset="-122"/>
              <a:ea typeface="隶书" panose="02010509060101010101" pitchFamily="49" charset="-122"/>
            </a:endParaRPr>
          </a:p>
        </p:txBody>
      </p:sp>
      <p:sp>
        <p:nvSpPr>
          <p:cNvPr id="113667" name="内容占位符 2"/>
          <p:cNvSpPr>
            <a:spLocks noGrp="1"/>
          </p:cNvSpPr>
          <p:nvPr>
            <p:ph idx="4294967295"/>
          </p:nvPr>
        </p:nvSpPr>
        <p:spPr>
          <a:xfrm>
            <a:off x="457200" y="1285875"/>
            <a:ext cx="8229600" cy="4840288"/>
          </a:xfrm>
          <a:ln/>
        </p:spPr>
        <p:txBody>
          <a:bodyPr vert="horz" wrap="square" lIns="92075" tIns="46038" rIns="92075" bIns="46038" anchor="t"/>
          <a:p>
            <a:pPr eaLnBrk="1" hangingPunct="1"/>
            <a:r>
              <a:rPr lang="en-US" altLang="zh-CN" dirty="0">
                <a:latin typeface="微软雅黑" panose="020B0503020204020204" pitchFamily="34" charset="-122"/>
                <a:ea typeface="微软雅黑" panose="020B0503020204020204" pitchFamily="34" charset="-122"/>
              </a:rPr>
              <a:t>Robert B miller 1968 ——Response time in man-computer conversational transactions</a:t>
            </a:r>
            <a:endParaRPr lang="zh-CN" altLang="en-US" dirty="0">
              <a:latin typeface="微软雅黑" panose="020B0503020204020204" pitchFamily="34" charset="-122"/>
              <a:ea typeface="微软雅黑" panose="020B0503020204020204" pitchFamily="34" charset="-122"/>
            </a:endParaRPr>
          </a:p>
          <a:p>
            <a:pPr eaLnBrk="1" hangingPunct="1"/>
            <a:r>
              <a:rPr lang="en-US" altLang="zh-CN" dirty="0">
                <a:latin typeface="微软雅黑" panose="020B0503020204020204" pitchFamily="34" charset="-122"/>
                <a:ea typeface="微软雅黑" panose="020B0503020204020204" pitchFamily="34" charset="-122"/>
              </a:rPr>
              <a:t>0.1</a:t>
            </a:r>
            <a:r>
              <a:rPr lang="zh-CN" altLang="en-US" dirty="0">
                <a:latin typeface="微软雅黑" panose="020B0503020204020204" pitchFamily="34" charset="-122"/>
                <a:ea typeface="微软雅黑" panose="020B0503020204020204" pitchFamily="34" charset="-122"/>
              </a:rPr>
              <a:t>秒钟、</a:t>
            </a:r>
            <a:r>
              <a:rPr lang="en-US" altLang="zh-CN" dirty="0">
                <a:latin typeface="微软雅黑" panose="020B0503020204020204" pitchFamily="34" charset="-122"/>
                <a:ea typeface="微软雅黑" panose="020B0503020204020204" pitchFamily="34" charset="-122"/>
              </a:rPr>
              <a:t>1</a:t>
            </a:r>
            <a:r>
              <a:rPr lang="zh-CN" altLang="en-US" dirty="0">
                <a:latin typeface="微软雅黑" panose="020B0503020204020204" pitchFamily="34" charset="-122"/>
                <a:ea typeface="微软雅黑" panose="020B0503020204020204" pitchFamily="34" charset="-122"/>
              </a:rPr>
              <a:t>秒钟、</a:t>
            </a:r>
            <a:r>
              <a:rPr lang="en-US" altLang="zh-CN" dirty="0">
                <a:latin typeface="微软雅黑" panose="020B0503020204020204" pitchFamily="34" charset="-122"/>
                <a:ea typeface="微软雅黑" panose="020B0503020204020204" pitchFamily="34" charset="-122"/>
              </a:rPr>
              <a:t>10</a:t>
            </a:r>
            <a:r>
              <a:rPr lang="zh-CN" altLang="en-US" dirty="0">
                <a:latin typeface="微软雅黑" panose="020B0503020204020204" pitchFamily="34" charset="-122"/>
                <a:ea typeface="微软雅黑" panose="020B0503020204020204" pitchFamily="34" charset="-122"/>
              </a:rPr>
              <a:t>秒钟</a:t>
            </a:r>
            <a:endParaRPr lang="zh-CN" altLang="en-US" dirty="0">
              <a:latin typeface="微软雅黑" panose="020B0503020204020204" pitchFamily="34" charset="-122"/>
              <a:ea typeface="微软雅黑" panose="020B0503020204020204" pitchFamily="34" charset="-122"/>
            </a:endParaRPr>
          </a:p>
          <a:p>
            <a:pPr eaLnBrk="1" hangingPunct="1"/>
            <a:endParaRPr lang="zh-CN" altLang="en-US" dirty="0">
              <a:latin typeface="微软雅黑" panose="020B0503020204020204" pitchFamily="34" charset="-122"/>
              <a:ea typeface="微软雅黑" panose="020B0503020204020204" pitchFamily="34" charset="-122"/>
            </a:endParaRPr>
          </a:p>
        </p:txBody>
      </p:sp>
      <p:pic>
        <p:nvPicPr>
          <p:cNvPr id="113668" name="Picture 2" descr="C:\DOCUME~1\ADMINI~1\LOCALS~1\Temp\msohtmlclip1\01\clip_image001.png"/>
          <p:cNvPicPr>
            <a:picLocks noChangeAspect="1"/>
          </p:cNvPicPr>
          <p:nvPr/>
        </p:nvPicPr>
        <p:blipFill>
          <a:blip r:embed="rId1"/>
          <a:stretch>
            <a:fillRect/>
          </a:stretch>
        </p:blipFill>
        <p:spPr>
          <a:xfrm>
            <a:off x="1643063" y="2786063"/>
            <a:ext cx="3724275" cy="3657600"/>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3667">
                                            <p:txEl>
                                              <p:charRg st="0" end="8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3667">
                                            <p:txEl>
                                              <p:charRg st="81" end="96"/>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36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6737" name="日期占位符 1"/>
          <p:cNvSpPr>
            <a:spLocks noGrp="1"/>
          </p:cNvSpPr>
          <p:nvPr>
            <p:ph type="dt" sz="half" idx="10"/>
          </p:nvPr>
        </p:nvSpPr>
        <p:spPr>
          <a:ln/>
        </p:spPr>
        <p:txBody>
          <a:bodyPr wrap="none" lIns="92075" tIns="46038" rIns="92075" bIns="46038" anchor="ctr"/>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fld id="{BB962C8B-B14F-4D97-AF65-F5344CB8AC3E}" type="datetime1">
              <a:rPr lang="zh-CN" altLang="en-US" sz="1400" dirty="0">
                <a:solidFill>
                  <a:schemeClr val="hlink"/>
                </a:solidFill>
              </a:rPr>
            </a:fld>
            <a:endParaRPr lang="zh-CN" altLang="en-US" sz="1400" dirty="0">
              <a:solidFill>
                <a:schemeClr val="hlink"/>
              </a:solidFill>
            </a:endParaRPr>
          </a:p>
        </p:txBody>
      </p:sp>
      <p:sp>
        <p:nvSpPr>
          <p:cNvPr id="116738" name="标题 1"/>
          <p:cNvSpPr>
            <a:spLocks noGrp="1"/>
          </p:cNvSpPr>
          <p:nvPr>
            <p:ph type="title"/>
          </p:nvPr>
        </p:nvSpPr>
        <p:spPr>
          <a:xfrm>
            <a:off x="500063" y="500063"/>
            <a:ext cx="8229600" cy="725487"/>
          </a:xfrm>
          <a:ln/>
        </p:spPr>
        <p:txBody>
          <a:bodyPr vert="horz" wrap="square" lIns="92075" tIns="46038" rIns="92075" bIns="46038" anchor="ctr"/>
          <a:p>
            <a:pPr eaLnBrk="1" hangingPunct="1"/>
            <a:r>
              <a:rPr lang="zh-CN" altLang="en-US" sz="3600" dirty="0">
                <a:latin typeface="隶书" panose="02010509060101010101" pitchFamily="49" charset="-122"/>
                <a:ea typeface="隶书" panose="02010509060101010101" pitchFamily="49" charset="-122"/>
              </a:rPr>
              <a:t>总结</a:t>
            </a:r>
            <a:endParaRPr lang="zh-CN" altLang="en-US" sz="3600" dirty="0">
              <a:latin typeface="隶书" panose="02010509060101010101" pitchFamily="49" charset="-122"/>
              <a:ea typeface="隶书" panose="02010509060101010101" pitchFamily="49" charset="-122"/>
            </a:endParaRPr>
          </a:p>
        </p:txBody>
      </p:sp>
      <p:sp>
        <p:nvSpPr>
          <p:cNvPr id="116739" name="内容占位符 2"/>
          <p:cNvSpPr>
            <a:spLocks noGrp="1"/>
          </p:cNvSpPr>
          <p:nvPr>
            <p:ph idx="4294967295"/>
          </p:nvPr>
        </p:nvSpPr>
        <p:spPr>
          <a:xfrm>
            <a:off x="457200" y="1285875"/>
            <a:ext cx="8229600" cy="4840288"/>
          </a:xfrm>
          <a:ln/>
        </p:spPr>
        <p:txBody>
          <a:bodyPr vert="horz" wrap="square" lIns="92075" tIns="46038" rIns="92075" bIns="46038" anchor="t"/>
          <a:p>
            <a:pPr eaLnBrk="1" hangingPunct="1"/>
            <a:r>
              <a:rPr lang="zh-CN" altLang="en-US" dirty="0">
                <a:latin typeface="微软雅黑" panose="020B0503020204020204" pitchFamily="34" charset="-122"/>
                <a:ea typeface="微软雅黑" panose="020B0503020204020204" pitchFamily="34" charset="-122"/>
              </a:rPr>
              <a:t>就近设计原则</a:t>
            </a:r>
            <a:endParaRPr lang="zh-CN" altLang="en-US" dirty="0">
              <a:latin typeface="微软雅黑" panose="020B0503020204020204" pitchFamily="34" charset="-122"/>
              <a:ea typeface="微软雅黑" panose="020B0503020204020204" pitchFamily="34" charset="-122"/>
            </a:endParaRPr>
          </a:p>
          <a:p>
            <a:pPr eaLnBrk="1" hangingPunct="1"/>
            <a:r>
              <a:rPr lang="zh-CN" altLang="en-US" dirty="0">
                <a:latin typeface="微软雅黑" panose="020B0503020204020204" pitchFamily="34" charset="-122"/>
                <a:ea typeface="微软雅黑" panose="020B0503020204020204" pitchFamily="34" charset="-122"/>
              </a:rPr>
              <a:t>对功能进行组织和分类</a:t>
            </a:r>
            <a:endParaRPr lang="en-US" altLang="zh-CN" dirty="0">
              <a:latin typeface="微软雅黑" panose="020B0503020204020204" pitchFamily="34" charset="-122"/>
              <a:ea typeface="微软雅黑" panose="020B0503020204020204" pitchFamily="34" charset="-122"/>
            </a:endParaRPr>
          </a:p>
          <a:p>
            <a:pPr eaLnBrk="1" hangingPunct="1"/>
            <a:r>
              <a:rPr lang="zh-CN" altLang="en-US" dirty="0">
                <a:latin typeface="微软雅黑" panose="020B0503020204020204" pitchFamily="34" charset="-122"/>
                <a:ea typeface="微软雅黑" panose="020B0503020204020204" pitchFamily="34" charset="-122"/>
              </a:rPr>
              <a:t>帮助用户探索和尝试</a:t>
            </a:r>
            <a:endParaRPr lang="en-US" altLang="zh-CN" dirty="0">
              <a:latin typeface="微软雅黑" panose="020B0503020204020204" pitchFamily="34" charset="-122"/>
              <a:ea typeface="微软雅黑" panose="020B0503020204020204" pitchFamily="34" charset="-122"/>
            </a:endParaRPr>
          </a:p>
          <a:p>
            <a:pPr eaLnBrk="1" hangingPunct="1"/>
            <a:r>
              <a:rPr lang="zh-CN" altLang="en-US" dirty="0">
                <a:latin typeface="微软雅黑" panose="020B0503020204020204" pitchFamily="34" charset="-122"/>
                <a:ea typeface="微软雅黑" panose="020B0503020204020204" pitchFamily="34" charset="-122"/>
              </a:rPr>
              <a:t>允许用户犯错</a:t>
            </a:r>
            <a:endParaRPr lang="en-US" altLang="zh-CN" dirty="0">
              <a:latin typeface="微软雅黑" panose="020B0503020204020204" pitchFamily="34" charset="-122"/>
              <a:ea typeface="微软雅黑" panose="020B0503020204020204" pitchFamily="34" charset="-122"/>
            </a:endParaRPr>
          </a:p>
          <a:p>
            <a:pPr eaLnBrk="1" hangingPunct="1"/>
            <a:r>
              <a:rPr lang="zh-CN" altLang="en-US" dirty="0">
                <a:latin typeface="微软雅黑" panose="020B0503020204020204" pitchFamily="34" charset="-122"/>
                <a:ea typeface="微软雅黑" panose="020B0503020204020204" pitchFamily="34" charset="-122"/>
              </a:rPr>
              <a:t>提供实用的帮助</a:t>
            </a:r>
            <a:endParaRPr lang="en-US" altLang="zh-CN" dirty="0">
              <a:latin typeface="微软雅黑" panose="020B0503020204020204" pitchFamily="34" charset="-122"/>
              <a:ea typeface="微软雅黑" panose="020B0503020204020204" pitchFamily="34" charset="-122"/>
            </a:endParaRPr>
          </a:p>
          <a:p>
            <a:pPr eaLnBrk="1" hangingPunct="1"/>
            <a:r>
              <a:rPr lang="zh-CN" altLang="en-US" dirty="0">
                <a:latin typeface="微软雅黑" panose="020B0503020204020204" pitchFamily="34" charset="-122"/>
                <a:ea typeface="微软雅黑" panose="020B0503020204020204" pitchFamily="34" charset="-122"/>
              </a:rPr>
              <a:t>设计一个优秀的向导界面</a:t>
            </a:r>
            <a:endParaRPr lang="en-US" altLang="zh-CN" dirty="0">
              <a:latin typeface="微软雅黑" panose="020B0503020204020204" pitchFamily="34" charset="-122"/>
              <a:ea typeface="微软雅黑" panose="020B0503020204020204" pitchFamily="34" charset="-122"/>
            </a:endParaRPr>
          </a:p>
          <a:p>
            <a:pPr eaLnBrk="1" hangingPunct="1"/>
            <a:r>
              <a:rPr lang="zh-CN" altLang="en-US" dirty="0">
                <a:latin typeface="微软雅黑" panose="020B0503020204020204" pitchFamily="34" charset="-122"/>
                <a:ea typeface="微软雅黑" panose="020B0503020204020204" pitchFamily="34" charset="-122"/>
              </a:rPr>
              <a:t>使界面符合用户的使用习惯</a:t>
            </a:r>
            <a:endParaRPr lang="en-US" altLang="zh-CN" dirty="0">
              <a:latin typeface="微软雅黑" panose="020B0503020204020204" pitchFamily="34" charset="-122"/>
              <a:ea typeface="微软雅黑" panose="020B0503020204020204" pitchFamily="34" charset="-122"/>
            </a:endParaRPr>
          </a:p>
          <a:p>
            <a:pPr eaLnBrk="1" hangingPunct="1"/>
            <a:r>
              <a:rPr lang="zh-CN" altLang="en-US" dirty="0">
                <a:latin typeface="微软雅黑" panose="020B0503020204020204" pitchFamily="34" charset="-122"/>
                <a:ea typeface="微软雅黑" panose="020B0503020204020204" pitchFamily="34" charset="-122"/>
              </a:rPr>
              <a:t>减少用户出错</a:t>
            </a:r>
            <a:endParaRPr lang="en-US" altLang="zh-CN" dirty="0">
              <a:latin typeface="微软雅黑" panose="020B0503020204020204" pitchFamily="34" charset="-122"/>
              <a:ea typeface="微软雅黑" panose="020B0503020204020204" pitchFamily="34" charset="-122"/>
            </a:endParaRPr>
          </a:p>
          <a:p>
            <a:pPr eaLnBrk="1" hangingPunct="1"/>
            <a:r>
              <a:rPr lang="zh-CN" altLang="en-US" dirty="0">
                <a:latin typeface="微软雅黑" panose="020B0503020204020204" pitchFamily="34" charset="-122"/>
                <a:ea typeface="微软雅黑" panose="020B0503020204020204" pitchFamily="34" charset="-122"/>
              </a:rPr>
              <a:t>减少等待感</a:t>
            </a:r>
            <a:br>
              <a:rPr lang="zh-CN" altLang="en-US" dirty="0">
                <a:latin typeface="微软雅黑" panose="020B0503020204020204" pitchFamily="34" charset="-122"/>
                <a:ea typeface="微软雅黑" panose="020B0503020204020204" pitchFamily="34" charset="-122"/>
              </a:rPr>
            </a:br>
            <a:endParaRPr lang="en-US" altLang="zh-CN" dirty="0">
              <a:latin typeface="微软雅黑" panose="020B0503020204020204" pitchFamily="34" charset="-122"/>
              <a:ea typeface="微软雅黑" panose="020B0503020204020204" pitchFamily="34" charset="-122"/>
            </a:endParaRPr>
          </a:p>
          <a:p>
            <a:pPr eaLnBrk="1" hangingPunct="1"/>
            <a:endParaRPr lang="en-US" altLang="zh-CN" dirty="0">
              <a:latin typeface="微软雅黑" panose="020B0503020204020204" pitchFamily="34" charset="-122"/>
              <a:ea typeface="微软雅黑" panose="020B0503020204020204" pitchFamily="34" charset="-122"/>
            </a:endParaRPr>
          </a:p>
          <a:p>
            <a:pPr eaLnBrk="1" hangingPunct="1"/>
            <a:endParaRPr lang="en-US" altLang="zh-CN" dirty="0">
              <a:latin typeface="微软雅黑" panose="020B0503020204020204" pitchFamily="34" charset="-122"/>
              <a:ea typeface="微软雅黑" panose="020B0503020204020204" pitchFamily="34" charset="-122"/>
            </a:endParaRPr>
          </a:p>
          <a:p>
            <a:pPr eaLnBrk="1" hangingPunct="1"/>
            <a:endParaRPr lang="zh-CN" altLang="en-US" dirty="0">
              <a:latin typeface="微软雅黑" panose="020B0503020204020204" pitchFamily="34" charset="-122"/>
              <a:ea typeface="微软雅黑" panose="020B0503020204020204" pitchFamily="34" charset="-122"/>
            </a:endParaRPr>
          </a:p>
        </p:txBody>
      </p:sp>
      <p:pic>
        <p:nvPicPr>
          <p:cNvPr id="116740" name="图片 5" descr="C:\DOCUME~1\ADMINI~1\LOCALS~1\Temp\msohtmlclip1\01\clip_image001.png"/>
          <p:cNvPicPr>
            <a:picLocks noChangeAspect="1"/>
          </p:cNvPicPr>
          <p:nvPr/>
        </p:nvPicPr>
        <p:blipFill>
          <a:blip r:embed="rId1"/>
          <a:srcRect t="11311"/>
          <a:stretch>
            <a:fillRect/>
          </a:stretch>
        </p:blipFill>
        <p:spPr>
          <a:xfrm>
            <a:off x="5572125" y="4071938"/>
            <a:ext cx="3543300" cy="2366962"/>
          </a:xfrm>
          <a:prstGeom prst="rect">
            <a:avLst/>
          </a:prstGeom>
          <a:noFill/>
          <a:ln w="9525">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7" name="日期占位符 3"/>
          <p:cNvSpPr>
            <a:spLocks noGrp="1"/>
          </p:cNvSpPr>
          <p:nvPr>
            <p:ph type="dt" sz="half" idx="10"/>
          </p:nvPr>
        </p:nvSpPr>
        <p:spPr>
          <a:ln/>
        </p:spPr>
        <p:txBody>
          <a:bodyPr wrap="none" lIns="92075" tIns="46038" rIns="92075" bIns="46038" anchor="ctr"/>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fld id="{BB962C8B-B14F-4D97-AF65-F5344CB8AC3E}" type="datetime1">
              <a:rPr lang="zh-CN" altLang="en-US" sz="1400" dirty="0">
                <a:solidFill>
                  <a:schemeClr val="hlink"/>
                </a:solidFill>
              </a:rPr>
            </a:fld>
            <a:endParaRPr lang="zh-CN" altLang="en-US" sz="1400" dirty="0">
              <a:solidFill>
                <a:schemeClr val="hlink"/>
              </a:solidFill>
            </a:endParaRPr>
          </a:p>
        </p:txBody>
      </p:sp>
      <p:sp>
        <p:nvSpPr>
          <p:cNvPr id="19458" name="灯片编号占位符 5"/>
          <p:cNvSpPr txBox="1">
            <a:spLocks noGrp="1"/>
          </p:cNvSpPr>
          <p:nvPr>
            <p:ph type="sldNum" sz="quarter"/>
          </p:nvPr>
        </p:nvSpPr>
        <p:spPr>
          <a:xfrm>
            <a:off x="7010400" y="6248400"/>
            <a:ext cx="1905000" cy="457200"/>
          </a:xfrm>
          <a:prstGeom prst="rect">
            <a:avLst/>
          </a:prstGeom>
          <a:noFill/>
          <a:ln w="9525">
            <a:noFill/>
          </a:ln>
        </p:spPr>
        <p:txBody>
          <a:bodyPr anchor="t"/>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fld id="{9A0DB2DC-4C9A-4742-B13C-FB6460FD3503}" type="slidenum">
              <a:rPr lang="zh-CN" altLang="en-US" sz="1800" dirty="0"/>
            </a:fld>
            <a:endParaRPr lang="zh-CN" altLang="en-US" sz="1800" dirty="0"/>
          </a:p>
        </p:txBody>
      </p:sp>
      <p:sp>
        <p:nvSpPr>
          <p:cNvPr id="19459" name="灯片编号占位符 5"/>
          <p:cNvSpPr>
            <a:spLocks noGrp="1"/>
          </p:cNvSpPr>
          <p:nvPr/>
        </p:nvSpPr>
        <p:spPr>
          <a:xfrm>
            <a:off x="7010400" y="6248400"/>
            <a:ext cx="1905000" cy="457200"/>
          </a:xfrm>
          <a:prstGeom prst="rect">
            <a:avLst/>
          </a:prstGeom>
          <a:noFill/>
          <a:ln w="9525">
            <a:noFill/>
          </a:ln>
        </p:spPr>
        <p:txBody>
          <a:bodyPr lIns="92075" tIns="46038" rIns="92075" bIns="46038" anchor="t"/>
          <a:p>
            <a:pPr eaLnBrk="0" hangingPunct="0"/>
            <a:fld id="{9A0DB2DC-4C9A-4742-B13C-FB6460FD3503}" type="slidenum">
              <a:rPr lang="en-US" altLang="zh-CN" dirty="0">
                <a:latin typeface="Arial" panose="020B0604020202020204" pitchFamily="34" charset="0"/>
                <a:ea typeface="宋体" panose="02010600030101010101" pitchFamily="2" charset="-122"/>
              </a:rPr>
            </a:fld>
            <a:endParaRPr lang="en-US" altLang="zh-CN" dirty="0">
              <a:latin typeface="Arial" panose="020B0604020202020204" pitchFamily="34" charset="0"/>
              <a:ea typeface="宋体" panose="02010600030101010101" pitchFamily="2" charset="-122"/>
            </a:endParaRPr>
          </a:p>
        </p:txBody>
      </p:sp>
      <p:sp>
        <p:nvSpPr>
          <p:cNvPr id="18435" name="Rectangle 2"/>
          <p:cNvSpPr>
            <a:spLocks noGrp="1"/>
          </p:cNvSpPr>
          <p:nvPr>
            <p:ph type="subTitle" idx="1"/>
          </p:nvPr>
        </p:nvSpPr>
        <p:spPr>
          <a:xfrm>
            <a:off x="1143000" y="1295400"/>
            <a:ext cx="7086600" cy="5029200"/>
          </a:xfrm>
          <a:ln/>
        </p:spPr>
        <p:txBody>
          <a:bodyPr vert="horz" wrap="square" lIns="92075" tIns="46038" rIns="92075" bIns="46038" anchor="t"/>
          <a:p>
            <a:pPr marL="342900" indent="-342900" algn="l" defTabSz="0" eaLnBrk="1" hangingPunct="1">
              <a:buSzPct val="50000"/>
              <a:buChar char="n"/>
            </a:pPr>
            <a:r>
              <a:rPr lang="zh-CN" altLang="en-US" sz="3600" dirty="0">
                <a:latin typeface="黑体" panose="02010609060101010101" pitchFamily="49" charset="-122"/>
                <a:ea typeface="黑体" panose="02010609060101010101" pitchFamily="49" charset="-122"/>
                <a:cs typeface="+mn-cs"/>
                <a:sym typeface="黑体" panose="02010609060101010101" pitchFamily="49" charset="-122"/>
              </a:rPr>
              <a:t>在详细设计阶段，</a:t>
            </a:r>
            <a:r>
              <a:rPr lang="zh-CN" altLang="en-US" sz="3600" dirty="0">
                <a:solidFill>
                  <a:srgbClr val="FF0000"/>
                </a:solidFill>
                <a:latin typeface="黑体" panose="02010609060101010101" pitchFamily="49" charset="-122"/>
                <a:ea typeface="黑体" panose="02010609060101010101" pitchFamily="49" charset="-122"/>
                <a:cs typeface="+mn-cs"/>
                <a:sym typeface="黑体" panose="02010609060101010101" pitchFamily="49" charset="-122"/>
              </a:rPr>
              <a:t>要决定各个模块的算法</a:t>
            </a:r>
            <a:r>
              <a:rPr lang="zh-CN" altLang="en-US" sz="3600" dirty="0">
                <a:latin typeface="黑体" panose="02010609060101010101" pitchFamily="49" charset="-122"/>
                <a:ea typeface="黑体" panose="02010609060101010101" pitchFamily="49" charset="-122"/>
                <a:cs typeface="+mn-cs"/>
                <a:sym typeface="黑体" panose="02010609060101010101" pitchFamily="49" charset="-122"/>
              </a:rPr>
              <a:t>，并精确地表达这些</a:t>
            </a:r>
            <a:r>
              <a:rPr lang="zh-CN" altLang="en-US" sz="3600" dirty="0">
                <a:solidFill>
                  <a:srgbClr val="FF0000"/>
                </a:solidFill>
                <a:latin typeface="黑体" panose="02010609060101010101" pitchFamily="49" charset="-122"/>
                <a:ea typeface="黑体" panose="02010609060101010101" pitchFamily="49" charset="-122"/>
                <a:cs typeface="+mn-cs"/>
                <a:sym typeface="黑体" panose="02010609060101010101" pitchFamily="49" charset="-122"/>
              </a:rPr>
              <a:t>算法</a:t>
            </a:r>
            <a:r>
              <a:rPr lang="zh-CN" altLang="en-US" sz="3600" dirty="0">
                <a:latin typeface="黑体" panose="02010609060101010101" pitchFamily="49" charset="-122"/>
                <a:ea typeface="黑体" panose="02010609060101010101" pitchFamily="49" charset="-122"/>
                <a:cs typeface="+mn-cs"/>
                <a:sym typeface="黑体" panose="02010609060101010101" pitchFamily="49" charset="-122"/>
              </a:rPr>
              <a:t>。</a:t>
            </a:r>
            <a:endParaRPr lang="zh-CN" altLang="en-US" sz="3600" dirty="0">
              <a:latin typeface="黑体" panose="02010609060101010101" pitchFamily="49" charset="-122"/>
              <a:ea typeface="黑体" panose="02010609060101010101" pitchFamily="49" charset="-122"/>
              <a:cs typeface="+mn-cs"/>
              <a:sym typeface="黑体" panose="02010609060101010101" pitchFamily="49" charset="-122"/>
            </a:endParaRPr>
          </a:p>
          <a:p>
            <a:pPr marL="342900" indent="-342900" algn="l" defTabSz="0" eaLnBrk="1" hangingPunct="1">
              <a:buSzPct val="50000"/>
              <a:buChar char="n"/>
            </a:pPr>
            <a:r>
              <a:rPr lang="zh-CN" altLang="en-US" sz="3600" dirty="0">
                <a:latin typeface="黑体" panose="02010609060101010101" pitchFamily="49" charset="-122"/>
                <a:ea typeface="黑体" panose="02010609060101010101" pitchFamily="49" charset="-122"/>
                <a:cs typeface="+mn-cs"/>
                <a:sym typeface="黑体" panose="02010609060101010101" pitchFamily="49" charset="-122"/>
              </a:rPr>
              <a:t>详细设计工具</a:t>
            </a:r>
            <a:r>
              <a:rPr lang="en-US" altLang="zh-CN" sz="3600" dirty="0">
                <a:latin typeface="+mn-lt"/>
                <a:ea typeface="黑体" panose="02010609060101010101" pitchFamily="49" charset="-122"/>
                <a:cs typeface="+mn-cs"/>
                <a:sym typeface="Arial" panose="020B0604020202020204" pitchFamily="34" charset="0"/>
              </a:rPr>
              <a:t>——</a:t>
            </a:r>
            <a:r>
              <a:rPr lang="zh-CN" altLang="en-US" sz="3600" dirty="0">
                <a:latin typeface="黑体" panose="02010609060101010101" pitchFamily="49" charset="-122"/>
                <a:ea typeface="黑体" panose="02010609060101010101" pitchFamily="49" charset="-122"/>
                <a:cs typeface="+mn-cs"/>
                <a:sym typeface="黑体" panose="02010609060101010101" pitchFamily="49" charset="-122"/>
              </a:rPr>
              <a:t>描述算法</a:t>
            </a:r>
            <a:endParaRPr lang="zh-CN" altLang="en-US" sz="3600" dirty="0">
              <a:latin typeface="黑体" panose="02010609060101010101" pitchFamily="49" charset="-122"/>
              <a:ea typeface="黑体" panose="02010609060101010101" pitchFamily="49" charset="-122"/>
              <a:cs typeface="+mn-cs"/>
              <a:sym typeface="黑体" panose="02010609060101010101" pitchFamily="49" charset="-122"/>
            </a:endParaRPr>
          </a:p>
          <a:p>
            <a:pPr marL="1143000" lvl="2" indent="-228600" algn="l" defTabSz="0" eaLnBrk="1" hangingPunct="1">
              <a:buSzPct val="65000"/>
              <a:buChar char="F"/>
            </a:pPr>
            <a:r>
              <a:rPr lang="zh-CN" altLang="en-US" sz="3600" dirty="0">
                <a:latin typeface="黑体" panose="02010609060101010101" pitchFamily="49" charset="-122"/>
                <a:ea typeface="黑体" panose="02010609060101010101" pitchFamily="49" charset="-122"/>
                <a:sym typeface="黑体" panose="02010609060101010101" pitchFamily="49" charset="-122"/>
              </a:rPr>
              <a:t> 程序流程图</a:t>
            </a:r>
            <a:endParaRPr lang="zh-CN" altLang="en-US" sz="3600" dirty="0">
              <a:latin typeface="黑体" panose="02010609060101010101" pitchFamily="49" charset="-122"/>
              <a:ea typeface="黑体" panose="02010609060101010101" pitchFamily="49" charset="-122"/>
              <a:sym typeface="黑体" panose="02010609060101010101" pitchFamily="49" charset="-122"/>
            </a:endParaRPr>
          </a:p>
          <a:p>
            <a:pPr marL="1143000" lvl="2" indent="-228600" algn="l" defTabSz="0" eaLnBrk="1" hangingPunct="1">
              <a:buSzPct val="65000"/>
              <a:buChar char="F"/>
            </a:pPr>
            <a:r>
              <a:rPr lang="zh-CN" altLang="en-US" sz="3600" dirty="0">
                <a:latin typeface="+mn-lt"/>
                <a:ea typeface="黑体" panose="02010609060101010101" pitchFamily="49" charset="-122"/>
                <a:sym typeface="Arial" panose="020B0604020202020204" pitchFamily="34" charset="0"/>
              </a:rPr>
              <a:t>  </a:t>
            </a:r>
            <a:r>
              <a:rPr lang="en-US" altLang="zh-CN" sz="3600" dirty="0">
                <a:latin typeface="+mn-lt"/>
                <a:ea typeface="黑体" panose="02010609060101010101" pitchFamily="49" charset="-122"/>
                <a:sym typeface="Arial" panose="020B0604020202020204" pitchFamily="34" charset="0"/>
              </a:rPr>
              <a:t>N-S</a:t>
            </a:r>
            <a:r>
              <a:rPr lang="zh-CN" altLang="en-US" sz="3600" dirty="0">
                <a:latin typeface="+mn-lt"/>
                <a:ea typeface="黑体" panose="02010609060101010101" pitchFamily="49" charset="-122"/>
                <a:sym typeface="Arial" panose="020B0604020202020204" pitchFamily="34" charset="0"/>
              </a:rPr>
              <a:t>图</a:t>
            </a:r>
            <a:endParaRPr lang="zh-CN" altLang="en-US" sz="3600" dirty="0">
              <a:latin typeface="+mn-lt"/>
              <a:ea typeface="黑体" panose="02010609060101010101" pitchFamily="49" charset="-122"/>
              <a:sym typeface="Arial" panose="020B0604020202020204" pitchFamily="34" charset="0"/>
            </a:endParaRPr>
          </a:p>
          <a:p>
            <a:pPr marL="1143000" lvl="2" indent="-228600" algn="l" defTabSz="0" eaLnBrk="1" hangingPunct="1">
              <a:buSzPct val="65000"/>
              <a:buChar char="F"/>
            </a:pPr>
            <a:r>
              <a:rPr lang="zh-CN" altLang="en-US" sz="3600" dirty="0">
                <a:latin typeface="+mn-lt"/>
                <a:ea typeface="黑体" panose="02010609060101010101" pitchFamily="49" charset="-122"/>
                <a:sym typeface="Arial" panose="020B0604020202020204" pitchFamily="34" charset="0"/>
              </a:rPr>
              <a:t>  </a:t>
            </a:r>
            <a:r>
              <a:rPr lang="en-US" altLang="zh-CN" sz="3600" dirty="0">
                <a:latin typeface="+mn-lt"/>
                <a:ea typeface="黑体" panose="02010609060101010101" pitchFamily="49" charset="-122"/>
                <a:sym typeface="Arial" panose="020B0604020202020204" pitchFamily="34" charset="0"/>
              </a:rPr>
              <a:t>PAD</a:t>
            </a:r>
            <a:r>
              <a:rPr lang="zh-CN" altLang="en-US" sz="3600" dirty="0">
                <a:latin typeface="+mn-lt"/>
                <a:ea typeface="黑体" panose="02010609060101010101" pitchFamily="49" charset="-122"/>
                <a:sym typeface="Arial" panose="020B0604020202020204" pitchFamily="34" charset="0"/>
              </a:rPr>
              <a:t>图</a:t>
            </a:r>
            <a:endParaRPr lang="zh-CN" altLang="en-US" dirty="0">
              <a:latin typeface="+mn-lt"/>
              <a:ea typeface="+mn-ea"/>
              <a:sym typeface="Arial" panose="020B0604020202020204" pitchFamily="34" charset="0"/>
            </a:endParaRPr>
          </a:p>
        </p:txBody>
      </p:sp>
      <p:sp>
        <p:nvSpPr>
          <p:cNvPr id="19461" name="Text Box 3"/>
          <p:cNvSpPr/>
          <p:nvPr/>
        </p:nvSpPr>
        <p:spPr>
          <a:xfrm>
            <a:off x="381000" y="304800"/>
            <a:ext cx="5105400" cy="701675"/>
          </a:xfrm>
          <a:prstGeom prst="rect">
            <a:avLst/>
          </a:prstGeom>
          <a:noFill/>
          <a:ln w="9525">
            <a:noFill/>
          </a:ln>
        </p:spPr>
        <p:txBody>
          <a:bodyPr anchor="t">
            <a:spAutoFit/>
          </a:bodyPr>
          <a:p>
            <a:pPr algn="r" eaLnBrk="0" hangingPunct="0"/>
            <a:r>
              <a:rPr lang="en-US" altLang="zh-CN" sz="4000" b="1" dirty="0">
                <a:solidFill>
                  <a:srgbClr val="009999"/>
                </a:solidFill>
                <a:latin typeface="宋体" panose="02010600030101010101" pitchFamily="2" charset="-122"/>
                <a:ea typeface="宋体" panose="02010600030101010101" pitchFamily="2" charset="-122"/>
                <a:sym typeface="宋体" panose="02010600030101010101" pitchFamily="2" charset="-122"/>
              </a:rPr>
              <a:t>5.2 </a:t>
            </a:r>
            <a:r>
              <a:rPr lang="zh-CN" altLang="en-US" sz="4000" b="1" dirty="0">
                <a:solidFill>
                  <a:srgbClr val="009999"/>
                </a:solidFill>
                <a:latin typeface="宋体" panose="02010600030101010101" pitchFamily="2" charset="-122"/>
                <a:ea typeface="宋体" panose="02010600030101010101" pitchFamily="2" charset="-122"/>
                <a:sym typeface="宋体" panose="02010600030101010101" pitchFamily="2" charset="-122"/>
              </a:rPr>
              <a:t>详细设计工具</a:t>
            </a:r>
            <a:endParaRPr lang="zh-CN" altLang="en-US" dirty="0">
              <a:latin typeface="Arial" panose="020B0604020202020204" pitchFamily="34" charset="0"/>
              <a:ea typeface="宋体" panose="02010600030101010101" pitchFamily="2" charset="-122"/>
            </a:endParaRPr>
          </a:p>
        </p:txBody>
      </p:sp>
    </p:spTree>
  </p:cSld>
  <p:clrMapOvr>
    <a:masterClrMapping/>
  </p:clrMapOvr>
  <p:transition>
    <p:cover dir="l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8435">
                                            <p:txEl>
                                              <p:charRg st="31" end="44"/>
                                            </p:txEl>
                                          </p:spTgt>
                                        </p:tgtEl>
                                        <p:attrNameLst>
                                          <p:attrName>style.visibility</p:attrName>
                                        </p:attrNameLst>
                                      </p:cBhvr>
                                      <p:to>
                                        <p:strVal val="visible"/>
                                      </p:to>
                                    </p:set>
                                    <p:anim calcmode="lin" valueType="num">
                                      <p:cBhvr>
                                        <p:cTn id="7" dur="500" fill="hold"/>
                                        <p:tgtEl>
                                          <p:spTgt spid="18435">
                                            <p:txEl>
                                              <p:charRg st="31" end="44"/>
                                            </p:txEl>
                                          </p:spTgt>
                                        </p:tgtEl>
                                        <p:attrNameLst>
                                          <p:attrName>ppt_x</p:attrName>
                                        </p:attrNameLst>
                                      </p:cBhvr>
                                      <p:tavLst>
                                        <p:tav tm="0">
                                          <p:val>
                                            <p:strVal val="#ppt_x"/>
                                          </p:val>
                                        </p:tav>
                                        <p:tav tm="100000">
                                          <p:val>
                                            <p:strVal val="#ppt_x"/>
                                          </p:val>
                                        </p:tav>
                                      </p:tavLst>
                                    </p:anim>
                                    <p:anim calcmode="lin" valueType="num">
                                      <p:cBhvr>
                                        <p:cTn id="8" dur="500" fill="hold"/>
                                        <p:tgtEl>
                                          <p:spTgt spid="18435">
                                            <p:txEl>
                                              <p:charRg st="31" end="44"/>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8435">
                                            <p:txEl>
                                              <p:charRg st="44" end="51"/>
                                            </p:txEl>
                                          </p:spTgt>
                                        </p:tgtEl>
                                        <p:attrNameLst>
                                          <p:attrName>style.visibility</p:attrName>
                                        </p:attrNameLst>
                                      </p:cBhvr>
                                      <p:to>
                                        <p:strVal val="visible"/>
                                      </p:to>
                                    </p:set>
                                    <p:anim calcmode="lin" valueType="num">
                                      <p:cBhvr>
                                        <p:cTn id="13" dur="500" fill="hold"/>
                                        <p:tgtEl>
                                          <p:spTgt spid="18435">
                                            <p:txEl>
                                              <p:charRg st="44" end="51"/>
                                            </p:txEl>
                                          </p:spTgt>
                                        </p:tgtEl>
                                        <p:attrNameLst>
                                          <p:attrName>ppt_x</p:attrName>
                                        </p:attrNameLst>
                                      </p:cBhvr>
                                      <p:tavLst>
                                        <p:tav tm="0">
                                          <p:val>
                                            <p:strVal val="#ppt_x"/>
                                          </p:val>
                                        </p:tav>
                                        <p:tav tm="100000">
                                          <p:val>
                                            <p:strVal val="#ppt_x"/>
                                          </p:val>
                                        </p:tav>
                                      </p:tavLst>
                                    </p:anim>
                                    <p:anim calcmode="lin" valueType="num">
                                      <p:cBhvr>
                                        <p:cTn id="14" dur="500" fill="hold"/>
                                        <p:tgtEl>
                                          <p:spTgt spid="18435">
                                            <p:txEl>
                                              <p:charRg st="44" end="51"/>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18435">
                                            <p:txEl>
                                              <p:charRg st="51" end="58"/>
                                            </p:txEl>
                                          </p:spTgt>
                                        </p:tgtEl>
                                        <p:attrNameLst>
                                          <p:attrName>style.visibility</p:attrName>
                                        </p:attrNameLst>
                                      </p:cBhvr>
                                      <p:to>
                                        <p:strVal val="visible"/>
                                      </p:to>
                                    </p:set>
                                    <p:anim calcmode="lin" valueType="num">
                                      <p:cBhvr>
                                        <p:cTn id="17" dur="500" fill="hold"/>
                                        <p:tgtEl>
                                          <p:spTgt spid="18435">
                                            <p:txEl>
                                              <p:charRg st="51" end="58"/>
                                            </p:txEl>
                                          </p:spTgt>
                                        </p:tgtEl>
                                        <p:attrNameLst>
                                          <p:attrName>ppt_x</p:attrName>
                                        </p:attrNameLst>
                                      </p:cBhvr>
                                      <p:tavLst>
                                        <p:tav tm="0">
                                          <p:val>
                                            <p:strVal val="#ppt_x"/>
                                          </p:val>
                                        </p:tav>
                                        <p:tav tm="100000">
                                          <p:val>
                                            <p:strVal val="#ppt_x"/>
                                          </p:val>
                                        </p:tav>
                                      </p:tavLst>
                                    </p:anim>
                                    <p:anim calcmode="lin" valueType="num">
                                      <p:cBhvr>
                                        <p:cTn id="18" dur="500" fill="hold"/>
                                        <p:tgtEl>
                                          <p:spTgt spid="18435">
                                            <p:txEl>
                                              <p:charRg st="51" end="58"/>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18435">
                                            <p:txEl>
                                              <p:charRg st="58" end="65"/>
                                            </p:txEl>
                                          </p:spTgt>
                                        </p:tgtEl>
                                        <p:attrNameLst>
                                          <p:attrName>style.visibility</p:attrName>
                                        </p:attrNameLst>
                                      </p:cBhvr>
                                      <p:to>
                                        <p:strVal val="visible"/>
                                      </p:to>
                                    </p:set>
                                    <p:anim calcmode="lin" valueType="num">
                                      <p:cBhvr>
                                        <p:cTn id="21" dur="500" fill="hold"/>
                                        <p:tgtEl>
                                          <p:spTgt spid="18435">
                                            <p:txEl>
                                              <p:charRg st="58" end="65"/>
                                            </p:txEl>
                                          </p:spTgt>
                                        </p:tgtEl>
                                        <p:attrNameLst>
                                          <p:attrName>ppt_x</p:attrName>
                                        </p:attrNameLst>
                                      </p:cBhvr>
                                      <p:tavLst>
                                        <p:tav tm="0">
                                          <p:val>
                                            <p:strVal val="#ppt_x"/>
                                          </p:val>
                                        </p:tav>
                                        <p:tav tm="100000">
                                          <p:val>
                                            <p:strVal val="#ppt_x"/>
                                          </p:val>
                                        </p:tav>
                                      </p:tavLst>
                                    </p:anim>
                                    <p:anim calcmode="lin" valueType="num">
                                      <p:cBhvr>
                                        <p:cTn id="22" dur="500" fill="hold"/>
                                        <p:tgtEl>
                                          <p:spTgt spid="18435">
                                            <p:txEl>
                                              <p:charRg st="58" end="65"/>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3" presetClass="emph" presetSubtype="2" fill="hold" nodeType="clickEffect">
                                  <p:stCondLst>
                                    <p:cond delay="0"/>
                                  </p:stCondLst>
                                  <p:childTnLst>
                                    <p:animClr clrSpc="rgb" dir="cw">
                                      <p:cBhvr override="childStyle">
                                        <p:cTn id="26" dur="500" fill="hold"/>
                                        <p:tgtEl>
                                          <p:spTgt spid="18435">
                                            <p:txEl>
                                              <p:charRg st="51" end="58"/>
                                            </p:txEl>
                                          </p:spTgt>
                                        </p:tgtEl>
                                        <p:attrNameLst>
                                          <p:attrName>style.color</p:attrName>
                                        </p:attrNameLst>
                                      </p:cBhvr>
                                      <p:to>
                                        <a:srgbClr val="FF0000"/>
                                      </p:to>
                                    </p:animClr>
                                  </p:childTnLst>
                                </p:cTn>
                              </p:par>
                              <p:par>
                                <p:cTn id="27" presetID="3" presetClass="emph" presetSubtype="2" fill="hold" nodeType="withEffect">
                                  <p:stCondLst>
                                    <p:cond delay="0"/>
                                  </p:stCondLst>
                                  <p:childTnLst>
                                    <p:animClr clrSpc="rgb" dir="cw">
                                      <p:cBhvr override="childStyle">
                                        <p:cTn id="28" dur="500" fill="hold"/>
                                        <p:tgtEl>
                                          <p:spTgt spid="18435">
                                            <p:txEl>
                                              <p:charRg st="58" end="65"/>
                                            </p:txEl>
                                          </p:spTgt>
                                        </p:tgtEl>
                                        <p:attrNameLst>
                                          <p:attrName>style.color</p:attrName>
                                        </p:attrNameLst>
                                      </p:cBhvr>
                                      <p:to>
                                        <a:srgbClr val="FF000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7761" name="日期占位符 1"/>
          <p:cNvSpPr>
            <a:spLocks noGrp="1"/>
          </p:cNvSpPr>
          <p:nvPr>
            <p:ph type="dt" sz="half" idx="10"/>
          </p:nvPr>
        </p:nvSpPr>
        <p:spPr>
          <a:ln/>
        </p:spPr>
        <p:txBody>
          <a:bodyPr wrap="none" lIns="92075" tIns="46038" rIns="92075" bIns="46038" anchor="ctr"/>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fld id="{BB962C8B-B14F-4D97-AF65-F5344CB8AC3E}" type="datetime1">
              <a:rPr lang="zh-CN" altLang="en-US" sz="1400" dirty="0">
                <a:solidFill>
                  <a:schemeClr val="hlink"/>
                </a:solidFill>
              </a:rPr>
            </a:fld>
            <a:endParaRPr lang="zh-CN" altLang="en-US" sz="1400" dirty="0">
              <a:solidFill>
                <a:schemeClr val="hlink"/>
              </a:solidFill>
            </a:endParaRPr>
          </a:p>
        </p:txBody>
      </p:sp>
      <p:sp>
        <p:nvSpPr>
          <p:cNvPr id="117762" name="标题 1"/>
          <p:cNvSpPr>
            <a:spLocks noGrp="1"/>
          </p:cNvSpPr>
          <p:nvPr>
            <p:ph type="title"/>
          </p:nvPr>
        </p:nvSpPr>
        <p:spPr>
          <a:xfrm>
            <a:off x="500063" y="500063"/>
            <a:ext cx="8229600" cy="725487"/>
          </a:xfrm>
          <a:ln/>
        </p:spPr>
        <p:txBody>
          <a:bodyPr vert="horz" wrap="square" lIns="92075" tIns="46038" rIns="92075" bIns="46038" anchor="ctr"/>
          <a:p>
            <a:pPr eaLnBrk="1" hangingPunct="1"/>
            <a:r>
              <a:rPr lang="zh-CN" altLang="en-US" sz="3600" dirty="0">
                <a:latin typeface="隶书" panose="02010509060101010101" pitchFamily="49" charset="-122"/>
                <a:ea typeface="隶书" panose="02010509060101010101" pitchFamily="49" charset="-122"/>
              </a:rPr>
              <a:t>交互细节案例介绍</a:t>
            </a:r>
            <a:endParaRPr lang="zh-CN" altLang="en-US" sz="3600" dirty="0">
              <a:latin typeface="隶书" panose="02010509060101010101" pitchFamily="49" charset="-122"/>
              <a:ea typeface="隶书" panose="02010509060101010101" pitchFamily="49" charset="-122"/>
            </a:endParaRPr>
          </a:p>
        </p:txBody>
      </p:sp>
      <p:sp>
        <p:nvSpPr>
          <p:cNvPr id="117763" name="内容占位符 2"/>
          <p:cNvSpPr>
            <a:spLocks noGrp="1"/>
          </p:cNvSpPr>
          <p:nvPr>
            <p:ph idx="4294967295"/>
          </p:nvPr>
        </p:nvSpPr>
        <p:spPr>
          <a:xfrm>
            <a:off x="571500" y="1214438"/>
            <a:ext cx="8229600" cy="4840287"/>
          </a:xfrm>
          <a:ln/>
        </p:spPr>
        <p:txBody>
          <a:bodyPr vert="horz" wrap="square" lIns="92075" tIns="46038" rIns="92075" bIns="46038" anchor="t"/>
          <a:p>
            <a:pPr eaLnBrk="1" hangingPunct="1"/>
            <a:endParaRPr lang="zh-CN" altLang="en-US" dirty="0">
              <a:latin typeface="微软雅黑" panose="020B0503020204020204" pitchFamily="34" charset="-122"/>
              <a:ea typeface="微软雅黑" panose="020B0503020204020204" pitchFamily="34" charset="-122"/>
            </a:endParaRPr>
          </a:p>
        </p:txBody>
      </p:sp>
      <p:pic>
        <p:nvPicPr>
          <p:cNvPr id="116740" name="Picture 2"/>
          <p:cNvPicPr>
            <a:picLocks noChangeAspect="1"/>
          </p:cNvPicPr>
          <p:nvPr/>
        </p:nvPicPr>
        <p:blipFill>
          <a:blip r:embed="rId1"/>
          <a:stretch>
            <a:fillRect/>
          </a:stretch>
        </p:blipFill>
        <p:spPr>
          <a:xfrm>
            <a:off x="1357313" y="1785938"/>
            <a:ext cx="3000375" cy="896937"/>
          </a:xfrm>
          <a:prstGeom prst="rect">
            <a:avLst/>
          </a:prstGeom>
          <a:noFill/>
          <a:ln w="9525">
            <a:noFill/>
          </a:ln>
          <a:effectLst>
            <a:outerShdw dist="139700" dir="2699999" algn="ctr" rotWithShape="0">
              <a:srgbClr val="333333">
                <a:alpha val="62000"/>
              </a:srgbClr>
            </a:outerShdw>
          </a:effectLst>
        </p:spPr>
      </p:pic>
      <p:pic>
        <p:nvPicPr>
          <p:cNvPr id="116741" name="Picture 5"/>
          <p:cNvPicPr>
            <a:picLocks noChangeAspect="1"/>
          </p:cNvPicPr>
          <p:nvPr/>
        </p:nvPicPr>
        <p:blipFill>
          <a:blip r:embed="rId2"/>
          <a:stretch>
            <a:fillRect/>
          </a:stretch>
        </p:blipFill>
        <p:spPr>
          <a:xfrm>
            <a:off x="3214688" y="3857625"/>
            <a:ext cx="3079750" cy="866775"/>
          </a:xfrm>
          <a:prstGeom prst="rect">
            <a:avLst/>
          </a:prstGeom>
          <a:noFill/>
          <a:ln w="9525">
            <a:noFill/>
          </a:ln>
          <a:effectLst>
            <a:outerShdw dist="139700" dir="2699999" algn="ctr" rotWithShape="0">
              <a:srgbClr val="333333">
                <a:alpha val="62000"/>
              </a:srgbClr>
            </a:outerShdw>
          </a:effectLst>
        </p:spPr>
      </p:pic>
      <p:pic>
        <p:nvPicPr>
          <p:cNvPr id="116742" name="Picture 6"/>
          <p:cNvPicPr>
            <a:picLocks noChangeAspect="1"/>
          </p:cNvPicPr>
          <p:nvPr/>
        </p:nvPicPr>
        <p:blipFill>
          <a:blip r:embed="rId3"/>
          <a:stretch>
            <a:fillRect/>
          </a:stretch>
        </p:blipFill>
        <p:spPr>
          <a:xfrm>
            <a:off x="5072063" y="1714500"/>
            <a:ext cx="2874962" cy="1066800"/>
          </a:xfrm>
          <a:prstGeom prst="rect">
            <a:avLst/>
          </a:prstGeom>
          <a:noFill/>
          <a:ln w="9525">
            <a:noFill/>
          </a:ln>
          <a:effectLst>
            <a:outerShdw dist="139700" dir="2699999" algn="ctr" rotWithShape="0">
              <a:srgbClr val="333333">
                <a:alpha val="62000"/>
              </a:srgb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674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674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67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9809" name="日期占位符 1"/>
          <p:cNvSpPr>
            <a:spLocks noGrp="1"/>
          </p:cNvSpPr>
          <p:nvPr>
            <p:ph type="dt" sz="half" idx="10"/>
          </p:nvPr>
        </p:nvSpPr>
        <p:spPr>
          <a:ln/>
        </p:spPr>
        <p:txBody>
          <a:bodyPr wrap="none" lIns="92075" tIns="46038" rIns="92075" bIns="46038" anchor="ctr"/>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fld id="{BB962C8B-B14F-4D97-AF65-F5344CB8AC3E}" type="datetime1">
              <a:rPr lang="zh-CN" altLang="en-US" sz="1400" dirty="0">
                <a:solidFill>
                  <a:schemeClr val="hlink"/>
                </a:solidFill>
              </a:rPr>
            </a:fld>
            <a:endParaRPr lang="zh-CN" altLang="en-US" sz="1400" dirty="0">
              <a:solidFill>
                <a:schemeClr val="hlink"/>
              </a:solidFill>
            </a:endParaRPr>
          </a:p>
        </p:txBody>
      </p:sp>
      <p:sp>
        <p:nvSpPr>
          <p:cNvPr id="119810" name="标题 1"/>
          <p:cNvSpPr>
            <a:spLocks noGrp="1"/>
          </p:cNvSpPr>
          <p:nvPr>
            <p:ph type="title"/>
          </p:nvPr>
        </p:nvSpPr>
        <p:spPr>
          <a:xfrm>
            <a:off x="500063" y="500063"/>
            <a:ext cx="8229600" cy="725487"/>
          </a:xfrm>
          <a:ln/>
        </p:spPr>
        <p:txBody>
          <a:bodyPr vert="horz" wrap="square" lIns="92075" tIns="46038" rIns="92075" bIns="46038" anchor="ctr"/>
          <a:p>
            <a:pPr eaLnBrk="1" hangingPunct="1"/>
            <a:r>
              <a:rPr lang="zh-CN" altLang="en-US" sz="3600" dirty="0">
                <a:latin typeface="隶书" panose="02010509060101010101" pitchFamily="49" charset="-122"/>
                <a:ea typeface="隶书" panose="02010509060101010101" pitchFamily="49" charset="-122"/>
              </a:rPr>
              <a:t>案例一 </a:t>
            </a:r>
            <a:r>
              <a:rPr lang="en-US" altLang="zh-CN" sz="3600" dirty="0">
                <a:latin typeface="隶书" panose="02010509060101010101" pitchFamily="49" charset="-122"/>
                <a:ea typeface="隶书" panose="02010509060101010101" pitchFamily="49" charset="-122"/>
              </a:rPr>
              <a:t>Tecent</a:t>
            </a:r>
            <a:endParaRPr lang="zh-CN" altLang="en-US" sz="3600" dirty="0">
              <a:latin typeface="隶书" panose="02010509060101010101" pitchFamily="49" charset="-122"/>
              <a:ea typeface="隶书" panose="02010509060101010101" pitchFamily="49" charset="-122"/>
            </a:endParaRPr>
          </a:p>
        </p:txBody>
      </p:sp>
      <p:sp>
        <p:nvSpPr>
          <p:cNvPr id="118787" name="内容占位符 2"/>
          <p:cNvSpPr>
            <a:spLocks noGrp="1"/>
          </p:cNvSpPr>
          <p:nvPr>
            <p:ph idx="4294967295"/>
          </p:nvPr>
        </p:nvSpPr>
        <p:spPr>
          <a:xfrm>
            <a:off x="457200" y="1285875"/>
            <a:ext cx="8229600" cy="4840288"/>
          </a:xfrm>
          <a:ln/>
        </p:spPr>
        <p:txBody>
          <a:bodyPr vert="horz" wrap="square" lIns="92075" tIns="46038" rIns="92075" bIns="46038" anchor="t"/>
          <a:p>
            <a:pPr eaLnBrk="1" hangingPunct="1"/>
            <a:r>
              <a:rPr lang="zh-CN" altLang="en-US" dirty="0">
                <a:latin typeface="微软雅黑" panose="020B0503020204020204" pitchFamily="34" charset="-122"/>
                <a:ea typeface="微软雅黑" panose="020B0503020204020204" pitchFamily="34" charset="-122"/>
              </a:rPr>
              <a:t>交互设计</a:t>
            </a:r>
            <a:r>
              <a:rPr lang="en-US" altLang="zh-CN" dirty="0">
                <a:latin typeface="微软雅黑" panose="020B0503020204020204" pitchFamily="34" charset="-122"/>
                <a:ea typeface="微软雅黑" panose="020B0503020204020204" pitchFamily="34" charset="-122"/>
              </a:rPr>
              <a:t>—Don't make me think</a:t>
            </a:r>
            <a:endParaRPr lang="en-US" altLang="zh-CN" dirty="0">
              <a:latin typeface="微软雅黑" panose="020B0503020204020204" pitchFamily="34" charset="-122"/>
              <a:ea typeface="微软雅黑" panose="020B0503020204020204" pitchFamily="34" charset="-122"/>
            </a:endParaRPr>
          </a:p>
          <a:p>
            <a:pPr lvl="1" eaLnBrk="1" hangingPunct="1"/>
            <a:r>
              <a:rPr lang="zh-CN" altLang="en-US" sz="2000" dirty="0">
                <a:latin typeface="微软雅黑" panose="020B0503020204020204" pitchFamily="34" charset="-122"/>
                <a:ea typeface="微软雅黑" panose="020B0503020204020204" pitchFamily="34" charset="-122"/>
              </a:rPr>
              <a:t>“返回”的位置和做法很重要：这是整个</a:t>
            </a:r>
            <a:r>
              <a:rPr lang="en-US" altLang="zh-CN" sz="2000" dirty="0">
                <a:latin typeface="微软雅黑" panose="020B0503020204020204" pitchFamily="34" charset="-122"/>
                <a:ea typeface="微软雅黑" panose="020B0503020204020204" pitchFamily="34" charset="-122"/>
              </a:rPr>
              <a:t>QQMail</a:t>
            </a:r>
            <a:r>
              <a:rPr lang="zh-CN" altLang="en-US" sz="2000" dirty="0">
                <a:latin typeface="微软雅黑" panose="020B0503020204020204" pitchFamily="34" charset="-122"/>
                <a:ea typeface="微软雅黑" panose="020B0503020204020204" pitchFamily="34" charset="-122"/>
              </a:rPr>
              <a:t>的交互的“枢纽”，如同围棋中的“玉柱”，也定义了邮箱的交互风格。</a:t>
            </a:r>
            <a:endParaRPr lang="en-US" altLang="zh-CN" sz="2000" dirty="0">
              <a:latin typeface="微软雅黑" panose="020B0503020204020204" pitchFamily="34" charset="-122"/>
              <a:ea typeface="微软雅黑" panose="020B0503020204020204" pitchFamily="34" charset="-122"/>
            </a:endParaRPr>
          </a:p>
          <a:p>
            <a:pPr lvl="1" eaLnBrk="1" hangingPunct="1"/>
            <a:r>
              <a:rPr lang="zh-CN" altLang="en-US" sz="2000" dirty="0">
                <a:latin typeface="微软雅黑" panose="020B0503020204020204" pitchFamily="34" charset="-122"/>
                <a:ea typeface="微软雅黑" panose="020B0503020204020204" pitchFamily="34" charset="-122"/>
              </a:rPr>
              <a:t>帮用户自动选中：在输入独立密码或加密</a:t>
            </a:r>
            <a:r>
              <a:rPr lang="en-US" altLang="zh-CN" sz="2000" dirty="0">
                <a:latin typeface="微软雅黑" panose="020B0503020204020204" pitchFamily="34" charset="-122"/>
                <a:ea typeface="微软雅黑" panose="020B0503020204020204" pitchFamily="34" charset="-122"/>
              </a:rPr>
              <a:t>folder</a:t>
            </a:r>
            <a:r>
              <a:rPr lang="zh-CN" altLang="en-US" sz="2000" dirty="0">
                <a:latin typeface="微软雅黑" panose="020B0503020204020204" pitchFamily="34" charset="-122"/>
                <a:ea typeface="微软雅黑" panose="020B0503020204020204" pitchFamily="34" charset="-122"/>
              </a:rPr>
              <a:t>输入密码时错误后，应该把输入框内的内容</a:t>
            </a:r>
            <a:r>
              <a:rPr lang="en-US" altLang="zh-CN" sz="2000" dirty="0">
                <a:latin typeface="微软雅黑" panose="020B0503020204020204" pitchFamily="34" charset="-122"/>
                <a:ea typeface="微软雅黑" panose="020B0503020204020204" pitchFamily="34" charset="-122"/>
              </a:rPr>
              <a:t>select</a:t>
            </a:r>
            <a:r>
              <a:rPr lang="zh-CN" altLang="en-US" sz="2000" dirty="0">
                <a:latin typeface="微软雅黑" panose="020B0503020204020204" pitchFamily="34" charset="-122"/>
                <a:ea typeface="微软雅黑" panose="020B0503020204020204" pitchFamily="34" charset="-122"/>
              </a:rPr>
              <a:t>上，这样就可以直接打入而不用清除了</a:t>
            </a:r>
            <a:endParaRPr lang="en-US" altLang="zh-CN" sz="2000" dirty="0">
              <a:latin typeface="微软雅黑" panose="020B0503020204020204" pitchFamily="34" charset="-122"/>
              <a:ea typeface="微软雅黑" panose="020B0503020204020204" pitchFamily="34" charset="-122"/>
            </a:endParaRPr>
          </a:p>
          <a:p>
            <a:pPr lvl="1" eaLnBrk="1" hangingPunct="1"/>
            <a:r>
              <a:rPr lang="zh-CN" altLang="en-US" sz="2000" dirty="0">
                <a:latin typeface="微软雅黑" panose="020B0503020204020204" pitchFamily="34" charset="-122"/>
                <a:ea typeface="微软雅黑" panose="020B0503020204020204" pitchFamily="34" charset="-122"/>
              </a:rPr>
              <a:t>光标定位：之前的点</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回复</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时光标</a:t>
            </a:r>
            <a:r>
              <a:rPr lang="en-US" altLang="zh-CN" sz="2000" dirty="0">
                <a:latin typeface="微软雅黑" panose="020B0503020204020204" pitchFamily="34" charset="-122"/>
                <a:ea typeface="微软雅黑" panose="020B0503020204020204" pitchFamily="34" charset="-122"/>
              </a:rPr>
              <a:t>focus</a:t>
            </a:r>
            <a:r>
              <a:rPr lang="zh-CN" altLang="en-US" sz="2000" dirty="0">
                <a:latin typeface="微软雅黑" panose="020B0503020204020204" pitchFamily="34" charset="-122"/>
                <a:ea typeface="微软雅黑" panose="020B0503020204020204" pitchFamily="34" charset="-122"/>
              </a:rPr>
              <a:t>到正文的问题改好了</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但却没有注意到点</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转发</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时光标</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反而应是在</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收件人</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处而不是正文处</a:t>
            </a:r>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因为一般总要填写转发人</a:t>
            </a:r>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而回复</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包括回复全部</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则是直接输入内容</a:t>
            </a:r>
            <a:r>
              <a:rPr lang="en-US" altLang="zh-CN" sz="2000" dirty="0">
                <a:latin typeface="微软雅黑" panose="020B0503020204020204" pitchFamily="34" charset="-122"/>
                <a:ea typeface="微软雅黑" panose="020B0503020204020204" pitchFamily="34" charset="-122"/>
              </a:rPr>
              <a:t>.</a:t>
            </a:r>
            <a:endParaRPr lang="zh-CN" altLang="en-US" sz="2000" dirty="0">
              <a:latin typeface="微软雅黑" panose="020B0503020204020204" pitchFamily="34" charset="-122"/>
              <a:ea typeface="微软雅黑" panose="020B0503020204020204" pitchFamily="34" charset="-122"/>
            </a:endParaRPr>
          </a:p>
          <a:p>
            <a:pPr lvl="1" eaLnBrk="1" hangingPunct="1"/>
            <a:endParaRPr lang="zh-CN" altLang="en-US" sz="2400" dirty="0">
              <a:latin typeface="微软雅黑" panose="020B0503020204020204" pitchFamily="34" charset="-122"/>
              <a:ea typeface="微软雅黑" panose="020B0503020204020204" pitchFamily="34" charset="-122"/>
            </a:endParaRPr>
          </a:p>
        </p:txBody>
      </p:sp>
      <p:pic>
        <p:nvPicPr>
          <p:cNvPr id="118788" name="Picture 3"/>
          <p:cNvPicPr>
            <a:picLocks noChangeAspect="1"/>
          </p:cNvPicPr>
          <p:nvPr/>
        </p:nvPicPr>
        <p:blipFill>
          <a:blip r:embed="rId1"/>
          <a:stretch>
            <a:fillRect/>
          </a:stretch>
        </p:blipFill>
        <p:spPr>
          <a:xfrm>
            <a:off x="2214563" y="4357688"/>
            <a:ext cx="6215062" cy="2465387"/>
          </a:xfrm>
          <a:prstGeom prst="rect">
            <a:avLst/>
          </a:prstGeom>
          <a:noFill/>
          <a:ln w="9525">
            <a:noFill/>
          </a:ln>
          <a:effectLst>
            <a:outerShdw dist="139700" dir="2699999" algn="ctr" rotWithShape="0">
              <a:srgbClr val="333333">
                <a:alpha val="62000"/>
              </a:srgb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878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8787">
                                            <p:txEl>
                                              <p:charRg st="25" end="8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8787">
                                            <p:txEl>
                                              <p:charRg st="82" end="149"/>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8787">
                                            <p:txEl>
                                              <p:charRg st="149" end="24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1857" name="日期占位符 1"/>
          <p:cNvSpPr>
            <a:spLocks noGrp="1"/>
          </p:cNvSpPr>
          <p:nvPr>
            <p:ph type="dt" sz="half" idx="10"/>
          </p:nvPr>
        </p:nvSpPr>
        <p:spPr>
          <a:ln/>
        </p:spPr>
        <p:txBody>
          <a:bodyPr wrap="none" lIns="92075" tIns="46038" rIns="92075" bIns="46038" anchor="ctr"/>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fld id="{BB962C8B-B14F-4D97-AF65-F5344CB8AC3E}" type="datetime1">
              <a:rPr lang="zh-CN" altLang="en-US" sz="1400" dirty="0">
                <a:solidFill>
                  <a:schemeClr val="hlink"/>
                </a:solidFill>
              </a:rPr>
            </a:fld>
            <a:endParaRPr lang="zh-CN" altLang="en-US" sz="1400" dirty="0">
              <a:solidFill>
                <a:schemeClr val="hlink"/>
              </a:solidFill>
            </a:endParaRPr>
          </a:p>
        </p:txBody>
      </p:sp>
      <p:sp>
        <p:nvSpPr>
          <p:cNvPr id="121858" name="标题 1"/>
          <p:cNvSpPr>
            <a:spLocks noGrp="1"/>
          </p:cNvSpPr>
          <p:nvPr>
            <p:ph type="title"/>
          </p:nvPr>
        </p:nvSpPr>
        <p:spPr>
          <a:xfrm>
            <a:off x="500063" y="500063"/>
            <a:ext cx="8229600" cy="725487"/>
          </a:xfrm>
          <a:ln/>
        </p:spPr>
        <p:txBody>
          <a:bodyPr vert="horz" wrap="square" lIns="92075" tIns="46038" rIns="92075" bIns="46038" anchor="ctr"/>
          <a:p>
            <a:pPr eaLnBrk="1" hangingPunct="1"/>
            <a:r>
              <a:rPr lang="zh-CN" altLang="en-US" sz="3600" dirty="0">
                <a:latin typeface="隶书" panose="02010509060101010101" pitchFamily="49" charset="-122"/>
                <a:ea typeface="隶书" panose="02010509060101010101" pitchFamily="49" charset="-122"/>
              </a:rPr>
              <a:t>交互设计</a:t>
            </a:r>
            <a:r>
              <a:rPr lang="en-US" altLang="zh-CN" sz="3600" dirty="0">
                <a:latin typeface="隶书" panose="02010509060101010101" pitchFamily="49" charset="-122"/>
                <a:ea typeface="隶书" panose="02010509060101010101" pitchFamily="49" charset="-122"/>
              </a:rPr>
              <a:t>—</a:t>
            </a:r>
            <a:r>
              <a:rPr lang="zh-CN" altLang="en-US" sz="3600" dirty="0">
                <a:latin typeface="隶书" panose="02010509060101010101" pitchFamily="49" charset="-122"/>
                <a:ea typeface="隶书" panose="02010509060101010101" pitchFamily="49" charset="-122"/>
              </a:rPr>
              <a:t>符合用户习惯与预期</a:t>
            </a:r>
            <a:br>
              <a:rPr lang="en-US" altLang="zh-CN" sz="3600" dirty="0">
                <a:latin typeface="隶书" panose="02010509060101010101" pitchFamily="49" charset="-122"/>
                <a:ea typeface="隶书" panose="02010509060101010101" pitchFamily="49" charset="-122"/>
              </a:rPr>
            </a:br>
            <a:endParaRPr lang="zh-CN" altLang="en-US" sz="3600" dirty="0">
              <a:latin typeface="隶书" panose="02010509060101010101" pitchFamily="49" charset="-122"/>
              <a:ea typeface="隶书" panose="02010509060101010101" pitchFamily="49" charset="-122"/>
            </a:endParaRPr>
          </a:p>
        </p:txBody>
      </p:sp>
      <p:sp>
        <p:nvSpPr>
          <p:cNvPr id="121859" name="内容占位符 2"/>
          <p:cNvSpPr>
            <a:spLocks noGrp="1"/>
          </p:cNvSpPr>
          <p:nvPr>
            <p:ph idx="4294967295"/>
          </p:nvPr>
        </p:nvSpPr>
        <p:spPr>
          <a:xfrm>
            <a:off x="457200" y="1285875"/>
            <a:ext cx="8229600" cy="4840288"/>
          </a:xfrm>
          <a:ln/>
        </p:spPr>
        <p:txBody>
          <a:bodyPr vert="horz" wrap="square" lIns="92075" tIns="46038" rIns="92075" bIns="46038" anchor="t"/>
          <a:p>
            <a:pPr lvl="1" eaLnBrk="1" hangingPunct="1"/>
            <a:r>
              <a:rPr lang="zh-CN" altLang="en-US" sz="2400" dirty="0">
                <a:latin typeface="微软雅黑" panose="020B0503020204020204" pitchFamily="34" charset="-122"/>
                <a:ea typeface="微软雅黑" panose="020B0503020204020204" pitchFamily="34" charset="-122"/>
              </a:rPr>
              <a:t>先字母排序，再优先显示最近联系人，减少键盘操作。</a:t>
            </a:r>
            <a:endParaRPr lang="zh-CN" altLang="en-US" sz="2400" dirty="0">
              <a:latin typeface="微软雅黑" panose="020B0503020204020204" pitchFamily="34" charset="-122"/>
              <a:ea typeface="微软雅黑" panose="020B0503020204020204" pitchFamily="34" charset="-122"/>
            </a:endParaRPr>
          </a:p>
        </p:txBody>
      </p:sp>
      <p:pic>
        <p:nvPicPr>
          <p:cNvPr id="121860" name="Picture 4"/>
          <p:cNvPicPr>
            <a:picLocks noChangeAspect="1"/>
          </p:cNvPicPr>
          <p:nvPr/>
        </p:nvPicPr>
        <p:blipFill>
          <a:blip r:embed="rId1"/>
          <a:stretch>
            <a:fillRect/>
          </a:stretch>
        </p:blipFill>
        <p:spPr>
          <a:xfrm>
            <a:off x="571500" y="2071688"/>
            <a:ext cx="5543550" cy="1785937"/>
          </a:xfrm>
          <a:prstGeom prst="rect">
            <a:avLst/>
          </a:prstGeom>
          <a:noFill/>
          <a:ln w="9525">
            <a:noFill/>
          </a:ln>
          <a:effectLst>
            <a:outerShdw dist="139700" dir="2699999" algn="ctr" rotWithShape="0">
              <a:srgbClr val="333333">
                <a:alpha val="62000"/>
              </a:srgbClr>
            </a:outerShdw>
          </a:effectLst>
        </p:spPr>
      </p:pic>
      <p:pic>
        <p:nvPicPr>
          <p:cNvPr id="121861" name="Picture 5"/>
          <p:cNvPicPr>
            <a:picLocks noChangeAspect="1"/>
          </p:cNvPicPr>
          <p:nvPr/>
        </p:nvPicPr>
        <p:blipFill>
          <a:blip r:embed="rId2"/>
          <a:stretch>
            <a:fillRect/>
          </a:stretch>
        </p:blipFill>
        <p:spPr>
          <a:xfrm>
            <a:off x="6286500" y="1857375"/>
            <a:ext cx="2286000" cy="4200525"/>
          </a:xfrm>
          <a:prstGeom prst="rect">
            <a:avLst/>
          </a:prstGeom>
          <a:noFill/>
          <a:ln w="9525">
            <a:noFill/>
          </a:ln>
          <a:effectLst>
            <a:outerShdw dist="139700" dir="2699999" algn="ctr" rotWithShape="0">
              <a:srgbClr val="333333">
                <a:alpha val="62000"/>
              </a:srgbClr>
            </a:outerShdw>
          </a:effectLst>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2881" name="日期占位符 1"/>
          <p:cNvSpPr>
            <a:spLocks noGrp="1"/>
          </p:cNvSpPr>
          <p:nvPr>
            <p:ph type="dt" sz="half" idx="10"/>
          </p:nvPr>
        </p:nvSpPr>
        <p:spPr>
          <a:ln/>
        </p:spPr>
        <p:txBody>
          <a:bodyPr wrap="none" lIns="92075" tIns="46038" rIns="92075" bIns="46038" anchor="ctr"/>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fld id="{BB962C8B-B14F-4D97-AF65-F5344CB8AC3E}" type="datetime1">
              <a:rPr lang="zh-CN" altLang="en-US" sz="1400" dirty="0">
                <a:solidFill>
                  <a:schemeClr val="hlink"/>
                </a:solidFill>
              </a:rPr>
            </a:fld>
            <a:endParaRPr lang="zh-CN" altLang="en-US" sz="1400" dirty="0">
              <a:solidFill>
                <a:schemeClr val="hlink"/>
              </a:solidFill>
            </a:endParaRPr>
          </a:p>
        </p:txBody>
      </p:sp>
      <p:sp>
        <p:nvSpPr>
          <p:cNvPr id="122882" name="标题 1"/>
          <p:cNvSpPr>
            <a:spLocks noGrp="1"/>
          </p:cNvSpPr>
          <p:nvPr>
            <p:ph type="title"/>
          </p:nvPr>
        </p:nvSpPr>
        <p:spPr>
          <a:xfrm>
            <a:off x="500063" y="500063"/>
            <a:ext cx="8229600" cy="725487"/>
          </a:xfrm>
          <a:ln/>
        </p:spPr>
        <p:txBody>
          <a:bodyPr vert="horz" wrap="square" lIns="92075" tIns="46038" rIns="92075" bIns="46038" anchor="ctr"/>
          <a:p>
            <a:pPr eaLnBrk="1" hangingPunct="1"/>
            <a:r>
              <a:rPr lang="zh-CN" altLang="en-US" sz="3600" dirty="0">
                <a:latin typeface="隶书" panose="02010509060101010101" pitchFamily="49" charset="-122"/>
                <a:ea typeface="隶书" panose="02010509060101010101" pitchFamily="49" charset="-122"/>
              </a:rPr>
              <a:t>交互设计</a:t>
            </a:r>
            <a:r>
              <a:rPr lang="en-US" altLang="zh-CN" sz="3600" dirty="0">
                <a:latin typeface="隶书" panose="02010509060101010101" pitchFamily="49" charset="-122"/>
                <a:ea typeface="隶书" panose="02010509060101010101" pitchFamily="49" charset="-122"/>
              </a:rPr>
              <a:t>—</a:t>
            </a:r>
            <a:r>
              <a:rPr lang="zh-CN" altLang="en-US" sz="3600" dirty="0">
                <a:latin typeface="隶书" panose="02010509060101010101" pitchFamily="49" charset="-122"/>
                <a:ea typeface="隶书" panose="02010509060101010101" pitchFamily="49" charset="-122"/>
              </a:rPr>
              <a:t>符合用户习惯与预期</a:t>
            </a:r>
            <a:br>
              <a:rPr lang="en-US" altLang="zh-CN" sz="3600" dirty="0">
                <a:latin typeface="隶书" panose="02010509060101010101" pitchFamily="49" charset="-122"/>
                <a:ea typeface="隶书" panose="02010509060101010101" pitchFamily="49" charset="-122"/>
              </a:rPr>
            </a:br>
            <a:endParaRPr lang="zh-CN" altLang="en-US" sz="3600" dirty="0">
              <a:latin typeface="隶书" panose="02010509060101010101" pitchFamily="49" charset="-122"/>
              <a:ea typeface="隶书" panose="02010509060101010101" pitchFamily="49" charset="-122"/>
            </a:endParaRPr>
          </a:p>
        </p:txBody>
      </p:sp>
      <p:sp>
        <p:nvSpPr>
          <p:cNvPr id="122883" name="内容占位符 2"/>
          <p:cNvSpPr>
            <a:spLocks noGrp="1"/>
          </p:cNvSpPr>
          <p:nvPr>
            <p:ph idx="4294967295"/>
          </p:nvPr>
        </p:nvSpPr>
        <p:spPr>
          <a:xfrm>
            <a:off x="0" y="1143000"/>
            <a:ext cx="9144000" cy="2857500"/>
          </a:xfrm>
          <a:ln/>
        </p:spPr>
        <p:txBody>
          <a:bodyPr vert="horz" wrap="square" lIns="92075" tIns="46038" rIns="92075" bIns="46038" anchor="t"/>
          <a:p>
            <a:pPr eaLnBrk="1" hangingPunct="1"/>
            <a:r>
              <a:rPr lang="zh-CN" altLang="en-US" dirty="0">
                <a:latin typeface="微软雅黑" panose="020B0503020204020204" pitchFamily="34" charset="-122"/>
                <a:ea typeface="微软雅黑" panose="020B0503020204020204" pitchFamily="34" charset="-122"/>
              </a:rPr>
              <a:t>兼容客户端邮件菜单习惯</a:t>
            </a:r>
            <a:endParaRPr lang="en-US" altLang="zh-CN" dirty="0">
              <a:latin typeface="微软雅黑" panose="020B0503020204020204" pitchFamily="34" charset="-122"/>
              <a:ea typeface="微软雅黑" panose="020B0503020204020204" pitchFamily="34" charset="-122"/>
            </a:endParaRPr>
          </a:p>
          <a:p>
            <a:pPr lvl="1" eaLnBrk="1" hangingPunct="1"/>
            <a:r>
              <a:rPr lang="zh-CN" altLang="en-US" sz="1400" dirty="0">
                <a:solidFill>
                  <a:srgbClr val="7F7F7F"/>
                </a:solidFill>
                <a:latin typeface="微软雅黑" panose="020B0503020204020204" pitchFamily="34" charset="-122"/>
                <a:ea typeface="微软雅黑" panose="020B0503020204020204" pitchFamily="34" charset="-122"/>
              </a:rPr>
              <a:t>在用</a:t>
            </a:r>
            <a:r>
              <a:rPr lang="en-US" altLang="zh-CN" sz="1400" dirty="0">
                <a:solidFill>
                  <a:srgbClr val="7F7F7F"/>
                </a:solidFill>
                <a:latin typeface="微软雅黑" panose="020B0503020204020204" pitchFamily="34" charset="-122"/>
                <a:ea typeface="微软雅黑" panose="020B0503020204020204" pitchFamily="34" charset="-122"/>
              </a:rPr>
              <a:t>TT</a:t>
            </a:r>
            <a:r>
              <a:rPr lang="zh-CN" altLang="en-US" sz="1400" dirty="0">
                <a:solidFill>
                  <a:srgbClr val="7F7F7F"/>
                </a:solidFill>
                <a:latin typeface="微软雅黑" panose="020B0503020204020204" pitchFamily="34" charset="-122"/>
                <a:ea typeface="微软雅黑" panose="020B0503020204020204" pitchFamily="34" charset="-122"/>
              </a:rPr>
              <a:t>或</a:t>
            </a:r>
            <a:r>
              <a:rPr lang="en-US" altLang="zh-CN" sz="1400" dirty="0">
                <a:solidFill>
                  <a:srgbClr val="7F7F7F"/>
                </a:solidFill>
                <a:latin typeface="微软雅黑" panose="020B0503020204020204" pitchFamily="34" charset="-122"/>
                <a:ea typeface="微软雅黑" panose="020B0503020204020204" pitchFamily="34" charset="-122"/>
              </a:rPr>
              <a:t>QQ/TM/RTX</a:t>
            </a:r>
            <a:r>
              <a:rPr lang="zh-CN" altLang="en-US" sz="1400" dirty="0">
                <a:solidFill>
                  <a:srgbClr val="7F7F7F"/>
                </a:solidFill>
                <a:latin typeface="微软雅黑" panose="020B0503020204020204" pitchFamily="34" charset="-122"/>
                <a:ea typeface="微软雅黑" panose="020B0503020204020204" pitchFamily="34" charset="-122"/>
              </a:rPr>
              <a:t>截屏后的图</a:t>
            </a:r>
            <a:r>
              <a:rPr lang="en-US" altLang="zh-CN" sz="1400" dirty="0">
                <a:solidFill>
                  <a:srgbClr val="7F7F7F"/>
                </a:solidFill>
                <a:latin typeface="微软雅黑" panose="020B0503020204020204" pitchFamily="34" charset="-122"/>
                <a:ea typeface="微软雅黑" panose="020B0503020204020204" pitchFamily="34" charset="-122"/>
              </a:rPr>
              <a:t>,mail</a:t>
            </a:r>
            <a:r>
              <a:rPr lang="zh-CN" altLang="en-US" sz="1400" dirty="0">
                <a:solidFill>
                  <a:srgbClr val="7F7F7F"/>
                </a:solidFill>
                <a:latin typeface="微软雅黑" panose="020B0503020204020204" pitchFamily="34" charset="-122"/>
                <a:ea typeface="微软雅黑" panose="020B0503020204020204" pitchFamily="34" charset="-122"/>
              </a:rPr>
              <a:t>原来在写信时用</a:t>
            </a:r>
            <a:r>
              <a:rPr lang="en-US" altLang="zh-CN" sz="1400" dirty="0">
                <a:solidFill>
                  <a:srgbClr val="7F7F7F"/>
                </a:solidFill>
                <a:latin typeface="微软雅黑" panose="020B0503020204020204" pitchFamily="34" charset="-122"/>
                <a:ea typeface="微软雅黑" panose="020B0503020204020204" pitchFamily="34" charset="-122"/>
              </a:rPr>
              <a:t>Ctrl-V</a:t>
            </a:r>
            <a:r>
              <a:rPr lang="zh-CN" altLang="en-US" sz="1400" dirty="0">
                <a:solidFill>
                  <a:srgbClr val="7F7F7F"/>
                </a:solidFill>
                <a:latin typeface="微软雅黑" panose="020B0503020204020204" pitchFamily="34" charset="-122"/>
                <a:ea typeface="微软雅黑" panose="020B0503020204020204" pitchFamily="34" charset="-122"/>
              </a:rPr>
              <a:t>可以贴出来，但右键则不能。</a:t>
            </a:r>
            <a:endParaRPr lang="en-US" altLang="zh-CN" sz="1400" dirty="0">
              <a:solidFill>
                <a:srgbClr val="7F7F7F"/>
              </a:solidFill>
              <a:latin typeface="微软雅黑" panose="020B0503020204020204" pitchFamily="34" charset="-122"/>
              <a:ea typeface="微软雅黑" panose="020B0503020204020204" pitchFamily="34" charset="-122"/>
            </a:endParaRPr>
          </a:p>
          <a:p>
            <a:pPr eaLnBrk="1" hangingPunct="1"/>
            <a:r>
              <a:rPr lang="zh-CN" altLang="en-US" dirty="0">
                <a:latin typeface="微软雅黑" panose="020B0503020204020204" pitchFamily="34" charset="-122"/>
                <a:ea typeface="微软雅黑" panose="020B0503020204020204" pitchFamily="34" charset="-122"/>
              </a:rPr>
              <a:t>不随意去掉用户正在使用的功能</a:t>
            </a:r>
            <a:endParaRPr lang="en-US" altLang="zh-CN" dirty="0">
              <a:latin typeface="微软雅黑" panose="020B0503020204020204" pitchFamily="34" charset="-122"/>
              <a:ea typeface="微软雅黑" panose="020B0503020204020204" pitchFamily="34" charset="-122"/>
            </a:endParaRPr>
          </a:p>
          <a:p>
            <a:pPr lvl="1" eaLnBrk="1" hangingPunct="1"/>
            <a:r>
              <a:rPr lang="zh-CN" altLang="en-US" sz="1400" dirty="0">
                <a:solidFill>
                  <a:srgbClr val="7F7F7F"/>
                </a:solidFill>
                <a:latin typeface="微软雅黑" panose="020B0503020204020204" pitchFamily="34" charset="-122"/>
                <a:ea typeface="微软雅黑" panose="020B0503020204020204" pitchFamily="34" charset="-122"/>
              </a:rPr>
              <a:t>原来</a:t>
            </a:r>
            <a:r>
              <a:rPr lang="en-US" altLang="zh-CN" sz="1400" dirty="0">
                <a:solidFill>
                  <a:srgbClr val="7F7F7F"/>
                </a:solidFill>
                <a:latin typeface="微软雅黑" panose="020B0503020204020204" pitchFamily="34" charset="-122"/>
                <a:ea typeface="微软雅黑" panose="020B0503020204020204" pitchFamily="34" charset="-122"/>
              </a:rPr>
              <a:t>mail</a:t>
            </a:r>
            <a:r>
              <a:rPr lang="zh-CN" altLang="en-US" sz="1400" dirty="0">
                <a:solidFill>
                  <a:srgbClr val="7F7F7F"/>
                </a:solidFill>
                <a:latin typeface="微软雅黑" panose="020B0503020204020204" pitchFamily="34" charset="-122"/>
                <a:ea typeface="微软雅黑" panose="020B0503020204020204" pitchFamily="34" charset="-122"/>
              </a:rPr>
              <a:t>在做出了“</a:t>
            </a:r>
            <a:r>
              <a:rPr lang="en-US" altLang="zh-CN" sz="1400" dirty="0">
                <a:solidFill>
                  <a:srgbClr val="7F7F7F"/>
                </a:solidFill>
                <a:latin typeface="微软雅黑" panose="020B0503020204020204" pitchFamily="34" charset="-122"/>
                <a:ea typeface="微软雅黑" panose="020B0503020204020204" pitchFamily="34" charset="-122"/>
              </a:rPr>
              <a:t>HTML</a:t>
            </a:r>
            <a:r>
              <a:rPr lang="zh-CN" altLang="en-US" sz="1400" dirty="0">
                <a:solidFill>
                  <a:srgbClr val="7F7F7F"/>
                </a:solidFill>
                <a:latin typeface="微软雅黑" panose="020B0503020204020204" pitchFamily="34" charset="-122"/>
                <a:ea typeface="微软雅黑" panose="020B0503020204020204" pitchFamily="34" charset="-122"/>
              </a:rPr>
              <a:t>方式查看”后，去掉了“打开”功能</a:t>
            </a:r>
            <a:endParaRPr lang="en-US" altLang="zh-CN" sz="1400" dirty="0">
              <a:solidFill>
                <a:srgbClr val="7F7F7F"/>
              </a:solidFill>
              <a:latin typeface="微软雅黑" panose="020B0503020204020204" pitchFamily="34" charset="-122"/>
              <a:ea typeface="微软雅黑" panose="020B0503020204020204" pitchFamily="34" charset="-122"/>
            </a:endParaRPr>
          </a:p>
          <a:p>
            <a:pPr eaLnBrk="1" hangingPunct="1"/>
            <a:r>
              <a:rPr lang="zh-CN" altLang="en-US" dirty="0">
                <a:solidFill>
                  <a:srgbClr val="0D0D0D"/>
                </a:solidFill>
                <a:latin typeface="微软雅黑" panose="020B0503020204020204" pitchFamily="34" charset="-122"/>
                <a:ea typeface="微软雅黑" panose="020B0503020204020204" pitchFamily="34" charset="-122"/>
              </a:rPr>
              <a:t>符合用户预期</a:t>
            </a:r>
            <a:endParaRPr lang="en-US" altLang="zh-CN" dirty="0">
              <a:solidFill>
                <a:srgbClr val="0D0D0D"/>
              </a:solidFill>
              <a:latin typeface="微软雅黑" panose="020B0503020204020204" pitchFamily="34" charset="-122"/>
              <a:ea typeface="微软雅黑" panose="020B0503020204020204" pitchFamily="34" charset="-122"/>
            </a:endParaRPr>
          </a:p>
          <a:p>
            <a:pPr lvl="1" eaLnBrk="1" hangingPunct="1"/>
            <a:r>
              <a:rPr lang="zh-CN" altLang="en-US" sz="1400" dirty="0">
                <a:solidFill>
                  <a:srgbClr val="7F7F7F"/>
                </a:solidFill>
                <a:latin typeface="微软雅黑" panose="020B0503020204020204" pitchFamily="34" charset="-122"/>
                <a:ea typeface="微软雅黑" panose="020B0503020204020204" pitchFamily="34" charset="-122"/>
              </a:rPr>
              <a:t>点击其他地方，</a:t>
            </a:r>
            <a:r>
              <a:rPr lang="en-US" altLang="zh-CN" sz="1400" dirty="0">
                <a:solidFill>
                  <a:srgbClr val="7F7F7F"/>
                </a:solidFill>
                <a:latin typeface="微软雅黑" panose="020B0503020204020204" pitchFamily="34" charset="-122"/>
                <a:ea typeface="微软雅黑" panose="020B0503020204020204" pitchFamily="34" charset="-122"/>
              </a:rPr>
              <a:t>WEBQQ</a:t>
            </a:r>
            <a:r>
              <a:rPr lang="zh-CN" altLang="en-US" sz="1400" dirty="0">
                <a:solidFill>
                  <a:srgbClr val="7F7F7F"/>
                </a:solidFill>
                <a:latin typeface="微软雅黑" panose="020B0503020204020204" pitchFamily="34" charset="-122"/>
                <a:ea typeface="微软雅黑" panose="020B0503020204020204" pitchFamily="34" charset="-122"/>
              </a:rPr>
              <a:t>的浮动窗口隐藏到固定位置</a:t>
            </a:r>
            <a:endParaRPr lang="en-US" altLang="zh-CN" sz="1400" dirty="0">
              <a:solidFill>
                <a:srgbClr val="7F7F7F"/>
              </a:solidFill>
              <a:latin typeface="微软雅黑" panose="020B0503020204020204" pitchFamily="34" charset="-122"/>
              <a:ea typeface="微软雅黑" panose="020B0503020204020204" pitchFamily="34" charset="-122"/>
            </a:endParaRPr>
          </a:p>
          <a:p>
            <a:pPr eaLnBrk="1" hangingPunct="1"/>
            <a:endParaRPr lang="zh-CN" altLang="en-US" dirty="0">
              <a:latin typeface="微软雅黑" panose="020B0503020204020204" pitchFamily="34" charset="-122"/>
              <a:ea typeface="微软雅黑" panose="020B0503020204020204" pitchFamily="34" charset="-122"/>
            </a:endParaRPr>
          </a:p>
        </p:txBody>
      </p:sp>
      <p:pic>
        <p:nvPicPr>
          <p:cNvPr id="122884" name="Picture 5" descr="newspaper_019"/>
          <p:cNvPicPr>
            <a:picLocks noChangeAspect="1"/>
          </p:cNvPicPr>
          <p:nvPr/>
        </p:nvPicPr>
        <p:blipFill>
          <a:blip r:embed="rId1"/>
          <a:stretch>
            <a:fillRect/>
          </a:stretch>
        </p:blipFill>
        <p:spPr>
          <a:xfrm>
            <a:off x="574675" y="3608388"/>
            <a:ext cx="1828800" cy="1643062"/>
          </a:xfrm>
          <a:prstGeom prst="rect">
            <a:avLst/>
          </a:prstGeom>
          <a:noFill/>
          <a:ln w="9525">
            <a:noFill/>
          </a:ln>
        </p:spPr>
      </p:pic>
      <p:pic>
        <p:nvPicPr>
          <p:cNvPr id="122885" name="Picture 4"/>
          <p:cNvPicPr>
            <a:picLocks noChangeAspect="1"/>
          </p:cNvPicPr>
          <p:nvPr/>
        </p:nvPicPr>
        <p:blipFill>
          <a:blip r:embed="rId2"/>
          <a:stretch>
            <a:fillRect/>
          </a:stretch>
        </p:blipFill>
        <p:spPr>
          <a:xfrm>
            <a:off x="574675" y="5665788"/>
            <a:ext cx="2165350" cy="1143000"/>
          </a:xfrm>
          <a:prstGeom prst="rect">
            <a:avLst/>
          </a:prstGeom>
          <a:noFill/>
          <a:ln w="9525">
            <a:noFill/>
          </a:ln>
        </p:spPr>
      </p:pic>
      <p:pic>
        <p:nvPicPr>
          <p:cNvPr id="122886" name="Picture 4"/>
          <p:cNvPicPr>
            <a:picLocks noChangeAspect="1"/>
          </p:cNvPicPr>
          <p:nvPr/>
        </p:nvPicPr>
        <p:blipFill>
          <a:blip r:embed="rId3"/>
          <a:stretch>
            <a:fillRect/>
          </a:stretch>
        </p:blipFill>
        <p:spPr>
          <a:xfrm>
            <a:off x="2860675" y="3989388"/>
            <a:ext cx="2114550" cy="2820987"/>
          </a:xfrm>
          <a:prstGeom prst="rect">
            <a:avLst/>
          </a:prstGeom>
          <a:noFill/>
          <a:ln w="9525">
            <a:noFill/>
          </a:ln>
        </p:spPr>
      </p:pic>
      <p:pic>
        <p:nvPicPr>
          <p:cNvPr id="122887" name="Picture 5"/>
          <p:cNvPicPr>
            <a:picLocks noChangeAspect="1"/>
          </p:cNvPicPr>
          <p:nvPr/>
        </p:nvPicPr>
        <p:blipFill>
          <a:blip r:embed="rId4"/>
          <a:stretch>
            <a:fillRect/>
          </a:stretch>
        </p:blipFill>
        <p:spPr>
          <a:xfrm>
            <a:off x="4994275" y="3608388"/>
            <a:ext cx="4149725" cy="2085975"/>
          </a:xfrm>
          <a:prstGeom prst="rect">
            <a:avLst/>
          </a:prstGeom>
          <a:noFill/>
          <a:ln w="9525">
            <a:noFill/>
          </a:ln>
        </p:spPr>
      </p:pic>
      <p:pic>
        <p:nvPicPr>
          <p:cNvPr id="122888" name="Picture 3"/>
          <p:cNvPicPr>
            <a:picLocks noChangeAspect="1"/>
          </p:cNvPicPr>
          <p:nvPr/>
        </p:nvPicPr>
        <p:blipFill>
          <a:blip r:embed="rId5"/>
          <a:stretch>
            <a:fillRect/>
          </a:stretch>
        </p:blipFill>
        <p:spPr>
          <a:xfrm>
            <a:off x="4994275" y="5665788"/>
            <a:ext cx="3979863" cy="1192212"/>
          </a:xfrm>
          <a:prstGeom prst="rect">
            <a:avLst/>
          </a:prstGeom>
          <a:noFill/>
          <a:ln w="9525">
            <a:noFill/>
          </a:ln>
        </p:spPr>
      </p:pic>
      <p:sp>
        <p:nvSpPr>
          <p:cNvPr id="121865" name="矩形 8"/>
          <p:cNvSpPr/>
          <p:nvPr/>
        </p:nvSpPr>
        <p:spPr>
          <a:xfrm>
            <a:off x="1031875" y="4522788"/>
            <a:ext cx="762000" cy="381000"/>
          </a:xfrm>
          <a:prstGeom prst="rect">
            <a:avLst/>
          </a:prstGeom>
          <a:noFill/>
          <a:ln w="12700" cap="flat" cmpd="sng">
            <a:solidFill>
              <a:srgbClr val="C00000"/>
            </a:solidFill>
            <a:prstDash val="solid"/>
            <a:miter/>
            <a:headEnd type="none" w="med" len="med"/>
            <a:tailEnd type="none" w="med" len="med"/>
          </a:ln>
        </p:spPr>
        <p:txBody>
          <a:bodyPr anchor="ctr"/>
          <a:p>
            <a:pPr algn="ctr"/>
            <a:endParaRPr lang="zh-CN" altLang="en-US" dirty="0">
              <a:solidFill>
                <a:srgbClr val="000000"/>
              </a:solidFill>
              <a:latin typeface="Times New Roman" panose="02020603050405020304" pitchFamily="18" charset="0"/>
              <a:ea typeface="宋体" panose="02010600030101010101" pitchFamily="2" charset="-122"/>
            </a:endParaRPr>
          </a:p>
        </p:txBody>
      </p:sp>
      <p:sp>
        <p:nvSpPr>
          <p:cNvPr id="121866" name="矩形 9"/>
          <p:cNvSpPr/>
          <p:nvPr/>
        </p:nvSpPr>
        <p:spPr>
          <a:xfrm>
            <a:off x="1108075" y="6427788"/>
            <a:ext cx="914400" cy="304800"/>
          </a:xfrm>
          <a:prstGeom prst="rect">
            <a:avLst/>
          </a:prstGeom>
          <a:noFill/>
          <a:ln w="12700" cap="flat" cmpd="sng">
            <a:solidFill>
              <a:srgbClr val="C00000"/>
            </a:solidFill>
            <a:prstDash val="solid"/>
            <a:miter/>
            <a:headEnd type="none" w="med" len="med"/>
            <a:tailEnd type="none" w="med" len="med"/>
          </a:ln>
        </p:spPr>
        <p:txBody>
          <a:bodyPr anchor="ctr"/>
          <a:p>
            <a:pPr algn="ctr"/>
            <a:endParaRPr lang="zh-CN" altLang="en-US" dirty="0">
              <a:solidFill>
                <a:srgbClr val="000000"/>
              </a:solidFill>
              <a:latin typeface="Times New Roman" panose="02020603050405020304" pitchFamily="18" charset="0"/>
              <a:ea typeface="宋体" panose="02010600030101010101" pitchFamily="2" charset="-122"/>
            </a:endParaRPr>
          </a:p>
        </p:txBody>
      </p:sp>
      <p:sp>
        <p:nvSpPr>
          <p:cNvPr id="121867" name="矩形 10"/>
          <p:cNvSpPr/>
          <p:nvPr/>
        </p:nvSpPr>
        <p:spPr>
          <a:xfrm>
            <a:off x="7356475" y="5589588"/>
            <a:ext cx="1295400" cy="304800"/>
          </a:xfrm>
          <a:prstGeom prst="rect">
            <a:avLst/>
          </a:prstGeom>
          <a:noFill/>
          <a:ln w="12700" cap="flat" cmpd="sng">
            <a:solidFill>
              <a:srgbClr val="C00000"/>
            </a:solidFill>
            <a:prstDash val="solid"/>
            <a:miter/>
            <a:headEnd type="none" w="med" len="med"/>
            <a:tailEnd type="none" w="med" len="med"/>
          </a:ln>
        </p:spPr>
        <p:txBody>
          <a:bodyPr anchor="ctr"/>
          <a:p>
            <a:pPr algn="ctr"/>
            <a:endParaRPr lang="zh-CN" altLang="en-US" dirty="0">
              <a:solidFill>
                <a:srgbClr val="000000"/>
              </a:solidFill>
              <a:latin typeface="Times New Roman" panose="02020603050405020304" pitchFamily="18" charset="0"/>
              <a:ea typeface="宋体" panose="02010600030101010101" pitchFamily="2" charset="-122"/>
            </a:endParaRPr>
          </a:p>
        </p:txBody>
      </p:sp>
      <p:sp>
        <p:nvSpPr>
          <p:cNvPr id="121868" name="矩形 11"/>
          <p:cNvSpPr/>
          <p:nvPr/>
        </p:nvSpPr>
        <p:spPr>
          <a:xfrm>
            <a:off x="6248400" y="3571875"/>
            <a:ext cx="2895600" cy="2057400"/>
          </a:xfrm>
          <a:prstGeom prst="rect">
            <a:avLst/>
          </a:prstGeom>
          <a:noFill/>
          <a:ln w="12700" cap="flat" cmpd="sng">
            <a:solidFill>
              <a:srgbClr val="C00000"/>
            </a:solidFill>
            <a:prstDash val="solid"/>
            <a:miter/>
            <a:headEnd type="none" w="med" len="med"/>
            <a:tailEnd type="none" w="med" len="med"/>
          </a:ln>
        </p:spPr>
        <p:txBody>
          <a:bodyPr anchor="ctr"/>
          <a:p>
            <a:pPr algn="ctr"/>
            <a:endParaRPr lang="zh-CN" altLang="en-US" dirty="0">
              <a:solidFill>
                <a:srgbClr val="000000"/>
              </a:solidFill>
              <a:latin typeface="Times New Roman" panose="02020603050405020304" pitchFamily="18" charset="0"/>
              <a:ea typeface="宋体" panose="02010600030101010101" pitchFamily="2" charset="-122"/>
            </a:endParaRPr>
          </a:p>
        </p:txBody>
      </p:sp>
      <p:sp>
        <p:nvSpPr>
          <p:cNvPr id="121869" name="矩形 12"/>
          <p:cNvSpPr/>
          <p:nvPr/>
        </p:nvSpPr>
        <p:spPr>
          <a:xfrm>
            <a:off x="3470275" y="4446588"/>
            <a:ext cx="1447800" cy="2286000"/>
          </a:xfrm>
          <a:prstGeom prst="rect">
            <a:avLst/>
          </a:prstGeom>
          <a:noFill/>
          <a:ln w="12700" cap="flat" cmpd="sng">
            <a:solidFill>
              <a:srgbClr val="C00000"/>
            </a:solidFill>
            <a:prstDash val="solid"/>
            <a:miter/>
            <a:headEnd type="none" w="med" len="med"/>
            <a:tailEnd type="none" w="med" len="med"/>
          </a:ln>
        </p:spPr>
        <p:txBody>
          <a:bodyPr anchor="ctr"/>
          <a:p>
            <a:pPr algn="ctr"/>
            <a:endParaRPr lang="zh-CN" altLang="en-US" dirty="0">
              <a:solidFill>
                <a:srgbClr val="000000"/>
              </a:solidFill>
              <a:latin typeface="Times New Roman" panose="02020603050405020304" pitchFamily="18"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grpId="0" nodeType="afterEffect">
                                  <p:stCondLst>
                                    <p:cond delay="0"/>
                                  </p:stCondLst>
                                  <p:childTnLst>
                                    <p:set>
                                      <p:cBhvr>
                                        <p:cTn id="6" dur="1" fill="hold">
                                          <p:stCondLst>
                                            <p:cond delay="0"/>
                                          </p:stCondLst>
                                        </p:cTn>
                                        <p:tgtEl>
                                          <p:spTgt spid="121865"/>
                                        </p:tgtEl>
                                        <p:attrNameLst>
                                          <p:attrName>style.visibility</p:attrName>
                                        </p:attrNameLst>
                                      </p:cBhvr>
                                      <p:to>
                                        <p:strVal val="visible"/>
                                      </p:to>
                                    </p:set>
                                    <p:anim calcmode="lin" valueType="num">
                                      <p:cBhvr>
                                        <p:cTn id="7" dur="1000" fill="hold"/>
                                        <p:tgtEl>
                                          <p:spTgt spid="121865"/>
                                        </p:tgtEl>
                                        <p:attrNameLst>
                                          <p:attrName>ppt_w</p:attrName>
                                        </p:attrNameLst>
                                      </p:cBhvr>
                                      <p:tavLst>
                                        <p:tav tm="0">
                                          <p:val>
                                            <p:strVal val="#ppt_w+.3"/>
                                          </p:val>
                                        </p:tav>
                                        <p:tav tm="100000">
                                          <p:val>
                                            <p:strVal val="#ppt_w"/>
                                          </p:val>
                                        </p:tav>
                                      </p:tavLst>
                                    </p:anim>
                                    <p:anim calcmode="lin" valueType="num">
                                      <p:cBhvr>
                                        <p:cTn id="8" dur="1000" fill="hold"/>
                                        <p:tgtEl>
                                          <p:spTgt spid="121865"/>
                                        </p:tgtEl>
                                        <p:attrNameLst>
                                          <p:attrName>ppt_h</p:attrName>
                                        </p:attrNameLst>
                                      </p:cBhvr>
                                      <p:tavLst>
                                        <p:tav tm="0">
                                          <p:val>
                                            <p:strVal val="#ppt_h"/>
                                          </p:val>
                                        </p:tav>
                                        <p:tav tm="100000">
                                          <p:val>
                                            <p:strVal val="#ppt_h"/>
                                          </p:val>
                                        </p:tav>
                                      </p:tavLst>
                                    </p:anim>
                                    <p:animEffect transition="in" filter="fade">
                                      <p:cBhvr>
                                        <p:cTn id="9" dur="1000"/>
                                        <p:tgtEl>
                                          <p:spTgt spid="121865"/>
                                        </p:tgtEl>
                                      </p:cBhvr>
                                    </p:animEffect>
                                  </p:childTnLst>
                                </p:cTn>
                              </p:par>
                            </p:childTnLst>
                          </p:cTn>
                        </p:par>
                        <p:par>
                          <p:cTn id="10" fill="hold">
                            <p:stCondLst>
                              <p:cond delay="1000"/>
                            </p:stCondLst>
                            <p:childTnLst>
                              <p:par>
                                <p:cTn id="11" presetID="50" presetClass="entr" presetSubtype="0" decel="100000" fill="hold" grpId="0" nodeType="afterEffect">
                                  <p:stCondLst>
                                    <p:cond delay="0"/>
                                  </p:stCondLst>
                                  <p:childTnLst>
                                    <p:set>
                                      <p:cBhvr>
                                        <p:cTn id="12" dur="1" fill="hold">
                                          <p:stCondLst>
                                            <p:cond delay="0"/>
                                          </p:stCondLst>
                                        </p:cTn>
                                        <p:tgtEl>
                                          <p:spTgt spid="121866"/>
                                        </p:tgtEl>
                                        <p:attrNameLst>
                                          <p:attrName>style.visibility</p:attrName>
                                        </p:attrNameLst>
                                      </p:cBhvr>
                                      <p:to>
                                        <p:strVal val="visible"/>
                                      </p:to>
                                    </p:set>
                                    <p:anim calcmode="lin" valueType="num">
                                      <p:cBhvr>
                                        <p:cTn id="13" dur="1000" fill="hold"/>
                                        <p:tgtEl>
                                          <p:spTgt spid="121866"/>
                                        </p:tgtEl>
                                        <p:attrNameLst>
                                          <p:attrName>ppt_w</p:attrName>
                                        </p:attrNameLst>
                                      </p:cBhvr>
                                      <p:tavLst>
                                        <p:tav tm="0">
                                          <p:val>
                                            <p:strVal val="#ppt_w+.3"/>
                                          </p:val>
                                        </p:tav>
                                        <p:tav tm="100000">
                                          <p:val>
                                            <p:strVal val="#ppt_w"/>
                                          </p:val>
                                        </p:tav>
                                      </p:tavLst>
                                    </p:anim>
                                    <p:anim calcmode="lin" valueType="num">
                                      <p:cBhvr>
                                        <p:cTn id="14" dur="1000" fill="hold"/>
                                        <p:tgtEl>
                                          <p:spTgt spid="121866"/>
                                        </p:tgtEl>
                                        <p:attrNameLst>
                                          <p:attrName>ppt_h</p:attrName>
                                        </p:attrNameLst>
                                      </p:cBhvr>
                                      <p:tavLst>
                                        <p:tav tm="0">
                                          <p:val>
                                            <p:strVal val="#ppt_h"/>
                                          </p:val>
                                        </p:tav>
                                        <p:tav tm="100000">
                                          <p:val>
                                            <p:strVal val="#ppt_h"/>
                                          </p:val>
                                        </p:tav>
                                      </p:tavLst>
                                    </p:anim>
                                    <p:animEffect transition="in" filter="fade">
                                      <p:cBhvr>
                                        <p:cTn id="15" dur="1000"/>
                                        <p:tgtEl>
                                          <p:spTgt spid="121866"/>
                                        </p:tgtEl>
                                      </p:cBhvr>
                                    </p:animEffect>
                                  </p:childTnLst>
                                </p:cTn>
                              </p:par>
                            </p:childTnLst>
                          </p:cTn>
                        </p:par>
                        <p:par>
                          <p:cTn id="16" fill="hold">
                            <p:stCondLst>
                              <p:cond delay="2000"/>
                            </p:stCondLst>
                            <p:childTnLst>
                              <p:par>
                                <p:cTn id="17" presetID="50" presetClass="entr" presetSubtype="0" decel="100000" fill="hold" grpId="0" nodeType="afterEffect">
                                  <p:stCondLst>
                                    <p:cond delay="0"/>
                                  </p:stCondLst>
                                  <p:childTnLst>
                                    <p:set>
                                      <p:cBhvr>
                                        <p:cTn id="18" dur="1" fill="hold">
                                          <p:stCondLst>
                                            <p:cond delay="0"/>
                                          </p:stCondLst>
                                        </p:cTn>
                                        <p:tgtEl>
                                          <p:spTgt spid="121869"/>
                                        </p:tgtEl>
                                        <p:attrNameLst>
                                          <p:attrName>style.visibility</p:attrName>
                                        </p:attrNameLst>
                                      </p:cBhvr>
                                      <p:to>
                                        <p:strVal val="visible"/>
                                      </p:to>
                                    </p:set>
                                    <p:anim calcmode="lin" valueType="num">
                                      <p:cBhvr>
                                        <p:cTn id="19" dur="500" fill="hold"/>
                                        <p:tgtEl>
                                          <p:spTgt spid="121869"/>
                                        </p:tgtEl>
                                        <p:attrNameLst>
                                          <p:attrName>ppt_w</p:attrName>
                                        </p:attrNameLst>
                                      </p:cBhvr>
                                      <p:tavLst>
                                        <p:tav tm="0">
                                          <p:val>
                                            <p:strVal val="#ppt_w+.3"/>
                                          </p:val>
                                        </p:tav>
                                        <p:tav tm="100000">
                                          <p:val>
                                            <p:strVal val="#ppt_w"/>
                                          </p:val>
                                        </p:tav>
                                      </p:tavLst>
                                    </p:anim>
                                    <p:anim calcmode="lin" valueType="num">
                                      <p:cBhvr>
                                        <p:cTn id="20" dur="500" fill="hold"/>
                                        <p:tgtEl>
                                          <p:spTgt spid="121869"/>
                                        </p:tgtEl>
                                        <p:attrNameLst>
                                          <p:attrName>ppt_h</p:attrName>
                                        </p:attrNameLst>
                                      </p:cBhvr>
                                      <p:tavLst>
                                        <p:tav tm="0">
                                          <p:val>
                                            <p:strVal val="#ppt_h"/>
                                          </p:val>
                                        </p:tav>
                                        <p:tav tm="100000">
                                          <p:val>
                                            <p:strVal val="#ppt_h"/>
                                          </p:val>
                                        </p:tav>
                                      </p:tavLst>
                                    </p:anim>
                                    <p:animEffect transition="in" filter="fade">
                                      <p:cBhvr>
                                        <p:cTn id="21" dur="500"/>
                                        <p:tgtEl>
                                          <p:spTgt spid="121869"/>
                                        </p:tgtEl>
                                      </p:cBhvr>
                                    </p:animEffect>
                                  </p:childTnLst>
                                </p:cTn>
                              </p:par>
                            </p:childTnLst>
                          </p:cTn>
                        </p:par>
                        <p:par>
                          <p:cTn id="22" fill="hold">
                            <p:stCondLst>
                              <p:cond delay="2500"/>
                            </p:stCondLst>
                            <p:childTnLst>
                              <p:par>
                                <p:cTn id="23" presetID="50" presetClass="entr" presetSubtype="0" decel="100000" fill="hold" grpId="0" nodeType="afterEffect">
                                  <p:stCondLst>
                                    <p:cond delay="0"/>
                                  </p:stCondLst>
                                  <p:childTnLst>
                                    <p:set>
                                      <p:cBhvr>
                                        <p:cTn id="24" dur="1" fill="hold">
                                          <p:stCondLst>
                                            <p:cond delay="0"/>
                                          </p:stCondLst>
                                        </p:cTn>
                                        <p:tgtEl>
                                          <p:spTgt spid="121868"/>
                                        </p:tgtEl>
                                        <p:attrNameLst>
                                          <p:attrName>style.visibility</p:attrName>
                                        </p:attrNameLst>
                                      </p:cBhvr>
                                      <p:to>
                                        <p:strVal val="visible"/>
                                      </p:to>
                                    </p:set>
                                    <p:anim calcmode="lin" valueType="num">
                                      <p:cBhvr>
                                        <p:cTn id="25" dur="500" fill="hold"/>
                                        <p:tgtEl>
                                          <p:spTgt spid="121868"/>
                                        </p:tgtEl>
                                        <p:attrNameLst>
                                          <p:attrName>ppt_w</p:attrName>
                                        </p:attrNameLst>
                                      </p:cBhvr>
                                      <p:tavLst>
                                        <p:tav tm="0">
                                          <p:val>
                                            <p:strVal val="#ppt_w+.3"/>
                                          </p:val>
                                        </p:tav>
                                        <p:tav tm="100000">
                                          <p:val>
                                            <p:strVal val="#ppt_w"/>
                                          </p:val>
                                        </p:tav>
                                      </p:tavLst>
                                    </p:anim>
                                    <p:anim calcmode="lin" valueType="num">
                                      <p:cBhvr>
                                        <p:cTn id="26" dur="500" fill="hold"/>
                                        <p:tgtEl>
                                          <p:spTgt spid="121868"/>
                                        </p:tgtEl>
                                        <p:attrNameLst>
                                          <p:attrName>ppt_h</p:attrName>
                                        </p:attrNameLst>
                                      </p:cBhvr>
                                      <p:tavLst>
                                        <p:tav tm="0">
                                          <p:val>
                                            <p:strVal val="#ppt_h"/>
                                          </p:val>
                                        </p:tav>
                                        <p:tav tm="100000">
                                          <p:val>
                                            <p:strVal val="#ppt_h"/>
                                          </p:val>
                                        </p:tav>
                                      </p:tavLst>
                                    </p:anim>
                                    <p:animEffect transition="in" filter="fade">
                                      <p:cBhvr>
                                        <p:cTn id="27" dur="500"/>
                                        <p:tgtEl>
                                          <p:spTgt spid="121868"/>
                                        </p:tgtEl>
                                      </p:cBhvr>
                                    </p:animEffect>
                                  </p:childTnLst>
                                </p:cTn>
                              </p:par>
                            </p:childTnLst>
                          </p:cTn>
                        </p:par>
                        <p:par>
                          <p:cTn id="28" fill="hold">
                            <p:stCondLst>
                              <p:cond delay="3000"/>
                            </p:stCondLst>
                            <p:childTnLst>
                              <p:par>
                                <p:cTn id="29" presetID="50" presetClass="entr" presetSubtype="0" decel="100000" fill="hold" grpId="0" nodeType="afterEffect">
                                  <p:stCondLst>
                                    <p:cond delay="0"/>
                                  </p:stCondLst>
                                  <p:childTnLst>
                                    <p:set>
                                      <p:cBhvr>
                                        <p:cTn id="30" dur="1" fill="hold">
                                          <p:stCondLst>
                                            <p:cond delay="0"/>
                                          </p:stCondLst>
                                        </p:cTn>
                                        <p:tgtEl>
                                          <p:spTgt spid="121867"/>
                                        </p:tgtEl>
                                        <p:attrNameLst>
                                          <p:attrName>style.visibility</p:attrName>
                                        </p:attrNameLst>
                                      </p:cBhvr>
                                      <p:to>
                                        <p:strVal val="visible"/>
                                      </p:to>
                                    </p:set>
                                    <p:anim calcmode="lin" valueType="num">
                                      <p:cBhvr>
                                        <p:cTn id="31" dur="500" fill="hold"/>
                                        <p:tgtEl>
                                          <p:spTgt spid="121867"/>
                                        </p:tgtEl>
                                        <p:attrNameLst>
                                          <p:attrName>ppt_w</p:attrName>
                                        </p:attrNameLst>
                                      </p:cBhvr>
                                      <p:tavLst>
                                        <p:tav tm="0">
                                          <p:val>
                                            <p:strVal val="#ppt_w+.3"/>
                                          </p:val>
                                        </p:tav>
                                        <p:tav tm="100000">
                                          <p:val>
                                            <p:strVal val="#ppt_w"/>
                                          </p:val>
                                        </p:tav>
                                      </p:tavLst>
                                    </p:anim>
                                    <p:anim calcmode="lin" valueType="num">
                                      <p:cBhvr>
                                        <p:cTn id="32" dur="500" fill="hold"/>
                                        <p:tgtEl>
                                          <p:spTgt spid="121867"/>
                                        </p:tgtEl>
                                        <p:attrNameLst>
                                          <p:attrName>ppt_h</p:attrName>
                                        </p:attrNameLst>
                                      </p:cBhvr>
                                      <p:tavLst>
                                        <p:tav tm="0">
                                          <p:val>
                                            <p:strVal val="#ppt_h"/>
                                          </p:val>
                                        </p:tav>
                                        <p:tav tm="100000">
                                          <p:val>
                                            <p:strVal val="#ppt_h"/>
                                          </p:val>
                                        </p:tav>
                                      </p:tavLst>
                                    </p:anim>
                                    <p:animEffect transition="in" filter="fade">
                                      <p:cBhvr>
                                        <p:cTn id="33" dur="500"/>
                                        <p:tgtEl>
                                          <p:spTgt spid="1218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865" grpId="0" animBg="1"/>
      <p:bldP spid="121866" grpId="0" animBg="1"/>
      <p:bldP spid="121867" grpId="0" animBg="1"/>
      <p:bldP spid="121868" grpId="0" animBg="1"/>
      <p:bldP spid="121869" grpId="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3905" name="日期占位符 1"/>
          <p:cNvSpPr>
            <a:spLocks noGrp="1"/>
          </p:cNvSpPr>
          <p:nvPr>
            <p:ph type="dt" sz="half" idx="10"/>
          </p:nvPr>
        </p:nvSpPr>
        <p:spPr>
          <a:ln/>
        </p:spPr>
        <p:txBody>
          <a:bodyPr wrap="none" lIns="92075" tIns="46038" rIns="92075" bIns="46038" anchor="ctr"/>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fld id="{BB962C8B-B14F-4D97-AF65-F5344CB8AC3E}" type="datetime1">
              <a:rPr lang="zh-CN" altLang="en-US" sz="1400" dirty="0">
                <a:solidFill>
                  <a:schemeClr val="hlink"/>
                </a:solidFill>
              </a:rPr>
            </a:fld>
            <a:endParaRPr lang="zh-CN" altLang="en-US" sz="1400" dirty="0">
              <a:solidFill>
                <a:schemeClr val="hlink"/>
              </a:solidFill>
            </a:endParaRPr>
          </a:p>
        </p:txBody>
      </p:sp>
      <p:sp>
        <p:nvSpPr>
          <p:cNvPr id="123906" name="标题 1"/>
          <p:cNvSpPr>
            <a:spLocks noGrp="1"/>
          </p:cNvSpPr>
          <p:nvPr>
            <p:ph type="title"/>
          </p:nvPr>
        </p:nvSpPr>
        <p:spPr>
          <a:xfrm>
            <a:off x="500063" y="500063"/>
            <a:ext cx="8229600" cy="725487"/>
          </a:xfrm>
          <a:ln/>
        </p:spPr>
        <p:txBody>
          <a:bodyPr vert="horz" wrap="square" lIns="92075" tIns="46038" rIns="92075" bIns="46038" anchor="ctr"/>
          <a:p>
            <a:pPr eaLnBrk="1" hangingPunct="1"/>
            <a:r>
              <a:rPr lang="zh-CN" altLang="en-US" sz="3600" dirty="0">
                <a:latin typeface="隶书" panose="02010509060101010101" pitchFamily="49" charset="-122"/>
                <a:ea typeface="隶书" panose="02010509060101010101" pitchFamily="49" charset="-122"/>
              </a:rPr>
              <a:t>交互设计</a:t>
            </a:r>
            <a:r>
              <a:rPr lang="en-US" altLang="zh-CN" sz="3600" dirty="0">
                <a:latin typeface="隶书" panose="02010509060101010101" pitchFamily="49" charset="-122"/>
                <a:ea typeface="隶书" panose="02010509060101010101" pitchFamily="49" charset="-122"/>
              </a:rPr>
              <a:t>—</a:t>
            </a:r>
            <a:r>
              <a:rPr lang="zh-CN" altLang="en-US" sz="3600" dirty="0">
                <a:latin typeface="隶书" panose="02010509060101010101" pitchFamily="49" charset="-122"/>
                <a:ea typeface="隶书" panose="02010509060101010101" pitchFamily="49" charset="-122"/>
              </a:rPr>
              <a:t>适时的提醒</a:t>
            </a:r>
            <a:br>
              <a:rPr lang="en-US" altLang="zh-CN" sz="3600" dirty="0">
                <a:latin typeface="隶书" panose="02010509060101010101" pitchFamily="49" charset="-122"/>
                <a:ea typeface="隶书" panose="02010509060101010101" pitchFamily="49" charset="-122"/>
              </a:rPr>
            </a:br>
            <a:endParaRPr lang="zh-CN" altLang="en-US" sz="3600" dirty="0">
              <a:latin typeface="隶书" panose="02010509060101010101" pitchFamily="49" charset="-122"/>
              <a:ea typeface="隶书" panose="02010509060101010101" pitchFamily="49" charset="-122"/>
            </a:endParaRPr>
          </a:p>
        </p:txBody>
      </p:sp>
      <p:sp>
        <p:nvSpPr>
          <p:cNvPr id="123907" name="内容占位符 2"/>
          <p:cNvSpPr>
            <a:spLocks noGrp="1"/>
          </p:cNvSpPr>
          <p:nvPr>
            <p:ph idx="4294967295"/>
          </p:nvPr>
        </p:nvSpPr>
        <p:spPr>
          <a:xfrm>
            <a:off x="457200" y="1285875"/>
            <a:ext cx="8229600" cy="4840288"/>
          </a:xfrm>
          <a:ln/>
        </p:spPr>
        <p:txBody>
          <a:bodyPr vert="horz" wrap="square" lIns="92075" tIns="46038" rIns="92075" bIns="46038" anchor="t"/>
          <a:p>
            <a:pPr eaLnBrk="1" hangingPunct="1"/>
            <a:r>
              <a:rPr lang="zh-CN" altLang="en-US" dirty="0">
                <a:latin typeface="微软雅黑" panose="020B0503020204020204" pitchFamily="34" charset="-122"/>
                <a:ea typeface="微软雅黑" panose="020B0503020204020204" pitchFamily="34" charset="-122"/>
              </a:rPr>
              <a:t>没必要的提醒不需要出现</a:t>
            </a:r>
            <a:endParaRPr lang="en-US" altLang="zh-CN" dirty="0">
              <a:latin typeface="微软雅黑" panose="020B0503020204020204" pitchFamily="34" charset="-122"/>
              <a:ea typeface="微软雅黑" panose="020B0503020204020204" pitchFamily="34" charset="-122"/>
            </a:endParaRPr>
          </a:p>
          <a:p>
            <a:pPr eaLnBrk="1" hangingPunct="1"/>
            <a:r>
              <a:rPr lang="zh-CN" altLang="en-US" dirty="0">
                <a:latin typeface="微软雅黑" panose="020B0503020204020204" pitchFamily="34" charset="-122"/>
                <a:ea typeface="微软雅黑" panose="020B0503020204020204" pitchFamily="34" charset="-122"/>
              </a:rPr>
              <a:t>而适时出现的提示或功能，用得好，不但不会骚扰用户，还是对用户的细致的关怀</a:t>
            </a:r>
            <a:endParaRPr lang="en-US" altLang="zh-CN" dirty="0">
              <a:solidFill>
                <a:srgbClr val="404040"/>
              </a:solidFill>
              <a:latin typeface="微软雅黑" panose="020B0503020204020204" pitchFamily="34" charset="-122"/>
              <a:ea typeface="微软雅黑" panose="020B0503020204020204" pitchFamily="34" charset="-122"/>
            </a:endParaRPr>
          </a:p>
          <a:p>
            <a:pPr eaLnBrk="1" hangingPunct="1"/>
            <a:endParaRPr lang="zh-CN" altLang="en-US" dirty="0">
              <a:latin typeface="微软雅黑" panose="020B0503020204020204" pitchFamily="34" charset="-122"/>
              <a:ea typeface="微软雅黑" panose="020B0503020204020204" pitchFamily="34" charset="-122"/>
            </a:endParaRPr>
          </a:p>
        </p:txBody>
      </p:sp>
      <p:pic>
        <p:nvPicPr>
          <p:cNvPr id="123908" name="Picture 3"/>
          <p:cNvPicPr>
            <a:picLocks noChangeAspect="1"/>
          </p:cNvPicPr>
          <p:nvPr/>
        </p:nvPicPr>
        <p:blipFill>
          <a:blip r:embed="rId1"/>
          <a:stretch>
            <a:fillRect/>
          </a:stretch>
        </p:blipFill>
        <p:spPr>
          <a:xfrm>
            <a:off x="428625" y="2786063"/>
            <a:ext cx="3028950" cy="3381375"/>
          </a:xfrm>
          <a:prstGeom prst="rect">
            <a:avLst/>
          </a:prstGeom>
          <a:noFill/>
          <a:ln w="9525">
            <a:noFill/>
          </a:ln>
        </p:spPr>
      </p:pic>
      <p:pic>
        <p:nvPicPr>
          <p:cNvPr id="123909" name="Picture 4"/>
          <p:cNvPicPr>
            <a:picLocks noChangeAspect="1"/>
          </p:cNvPicPr>
          <p:nvPr/>
        </p:nvPicPr>
        <p:blipFill>
          <a:blip r:embed="rId2"/>
          <a:stretch>
            <a:fillRect/>
          </a:stretch>
        </p:blipFill>
        <p:spPr>
          <a:xfrm>
            <a:off x="4500563" y="2857500"/>
            <a:ext cx="3500437" cy="3536950"/>
          </a:xfrm>
          <a:prstGeom prst="rect">
            <a:avLst/>
          </a:prstGeom>
          <a:noFill/>
          <a:ln w="9525">
            <a:noFill/>
          </a:ln>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4929" name="日期占位符 1"/>
          <p:cNvSpPr>
            <a:spLocks noGrp="1"/>
          </p:cNvSpPr>
          <p:nvPr>
            <p:ph type="dt" sz="half" idx="10"/>
          </p:nvPr>
        </p:nvSpPr>
        <p:spPr>
          <a:ln/>
        </p:spPr>
        <p:txBody>
          <a:bodyPr wrap="none" lIns="92075" tIns="46038" rIns="92075" bIns="46038" anchor="ctr"/>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fld id="{BB962C8B-B14F-4D97-AF65-F5344CB8AC3E}" type="datetime1">
              <a:rPr lang="zh-CN" altLang="en-US" sz="1400" dirty="0">
                <a:solidFill>
                  <a:schemeClr val="hlink"/>
                </a:solidFill>
              </a:rPr>
            </a:fld>
            <a:endParaRPr lang="zh-CN" altLang="en-US" sz="1400" dirty="0">
              <a:solidFill>
                <a:schemeClr val="hlink"/>
              </a:solidFill>
            </a:endParaRPr>
          </a:p>
        </p:txBody>
      </p:sp>
      <p:sp>
        <p:nvSpPr>
          <p:cNvPr id="124930" name="标题 1"/>
          <p:cNvSpPr>
            <a:spLocks noGrp="1"/>
          </p:cNvSpPr>
          <p:nvPr>
            <p:ph type="title"/>
          </p:nvPr>
        </p:nvSpPr>
        <p:spPr>
          <a:xfrm>
            <a:off x="500063" y="500063"/>
            <a:ext cx="8229600" cy="725487"/>
          </a:xfrm>
          <a:ln/>
        </p:spPr>
        <p:txBody>
          <a:bodyPr vert="horz" wrap="square" lIns="92075" tIns="46038" rIns="92075" bIns="46038" anchor="ctr"/>
          <a:p>
            <a:pPr eaLnBrk="1" hangingPunct="1"/>
            <a:r>
              <a:rPr lang="zh-CN" altLang="en-US" sz="3600" dirty="0">
                <a:latin typeface="隶书" panose="02010509060101010101" pitchFamily="49" charset="-122"/>
                <a:ea typeface="隶书" panose="02010509060101010101" pitchFamily="49" charset="-122"/>
              </a:rPr>
              <a:t>交互设计</a:t>
            </a:r>
            <a:r>
              <a:rPr lang="en-US" altLang="zh-CN" sz="3600" dirty="0">
                <a:latin typeface="隶书" panose="02010509060101010101" pitchFamily="49" charset="-122"/>
                <a:ea typeface="隶书" panose="02010509060101010101" pitchFamily="49" charset="-122"/>
              </a:rPr>
              <a:t>—</a:t>
            </a:r>
            <a:r>
              <a:rPr lang="zh-CN" altLang="en-US" sz="3600" dirty="0">
                <a:latin typeface="隶书" panose="02010509060101010101" pitchFamily="49" charset="-122"/>
                <a:ea typeface="隶书" panose="02010509060101010101" pitchFamily="49" charset="-122"/>
              </a:rPr>
              <a:t>操作便利</a:t>
            </a:r>
            <a:endParaRPr lang="zh-CN" altLang="en-US" sz="3600" dirty="0">
              <a:latin typeface="隶书" panose="02010509060101010101" pitchFamily="49" charset="-122"/>
              <a:ea typeface="隶书" panose="02010509060101010101" pitchFamily="49" charset="-122"/>
            </a:endParaRPr>
          </a:p>
        </p:txBody>
      </p:sp>
      <p:sp>
        <p:nvSpPr>
          <p:cNvPr id="124931" name="内容占位符 2"/>
          <p:cNvSpPr>
            <a:spLocks noGrp="1"/>
          </p:cNvSpPr>
          <p:nvPr>
            <p:ph idx="4294967295"/>
          </p:nvPr>
        </p:nvSpPr>
        <p:spPr>
          <a:xfrm>
            <a:off x="457200" y="1285875"/>
            <a:ext cx="8229600" cy="4840288"/>
          </a:xfrm>
          <a:ln/>
        </p:spPr>
        <p:txBody>
          <a:bodyPr vert="horz" wrap="square" lIns="92075" tIns="46038" rIns="92075" bIns="46038" anchor="t"/>
          <a:p>
            <a:pPr eaLnBrk="1" hangingPunct="1"/>
            <a:r>
              <a:rPr lang="en-US" altLang="zh-CN" dirty="0">
                <a:latin typeface="微软雅黑" panose="020B0503020204020204" pitchFamily="34" charset="-122"/>
                <a:ea typeface="微软雅黑" panose="020B0503020204020204" pitchFamily="34" charset="-122"/>
              </a:rPr>
              <a:t>QQ</a:t>
            </a:r>
            <a:r>
              <a:rPr lang="zh-CN" altLang="en-US" dirty="0">
                <a:latin typeface="微软雅黑" panose="020B0503020204020204" pitchFamily="34" charset="-122"/>
                <a:ea typeface="微软雅黑" panose="020B0503020204020204" pitchFamily="34" charset="-122"/>
              </a:rPr>
              <a:t>魔法表情</a:t>
            </a:r>
            <a:endParaRPr lang="zh-CN" altLang="en-US" dirty="0">
              <a:latin typeface="微软雅黑" panose="020B0503020204020204" pitchFamily="34" charset="-122"/>
              <a:ea typeface="微软雅黑" panose="020B0503020204020204" pitchFamily="34" charset="-122"/>
            </a:endParaRPr>
          </a:p>
        </p:txBody>
      </p:sp>
      <p:pic>
        <p:nvPicPr>
          <p:cNvPr id="123908" name="Picture 3"/>
          <p:cNvPicPr>
            <a:picLocks noChangeAspect="1"/>
          </p:cNvPicPr>
          <p:nvPr/>
        </p:nvPicPr>
        <p:blipFill>
          <a:blip r:embed="rId1"/>
          <a:stretch>
            <a:fillRect/>
          </a:stretch>
        </p:blipFill>
        <p:spPr>
          <a:xfrm>
            <a:off x="5143500" y="3786188"/>
            <a:ext cx="3130550" cy="2243137"/>
          </a:xfrm>
          <a:prstGeom prst="rect">
            <a:avLst/>
          </a:prstGeom>
          <a:noFill/>
          <a:ln w="9525">
            <a:noFill/>
          </a:ln>
        </p:spPr>
      </p:pic>
      <p:pic>
        <p:nvPicPr>
          <p:cNvPr id="123909" name="Picture 2"/>
          <p:cNvPicPr>
            <a:picLocks noChangeAspect="1"/>
          </p:cNvPicPr>
          <p:nvPr/>
        </p:nvPicPr>
        <p:blipFill>
          <a:blip r:embed="rId2"/>
          <a:stretch>
            <a:fillRect/>
          </a:stretch>
        </p:blipFill>
        <p:spPr>
          <a:xfrm>
            <a:off x="0" y="3714750"/>
            <a:ext cx="4857750" cy="2513013"/>
          </a:xfrm>
          <a:prstGeom prst="rect">
            <a:avLst/>
          </a:prstGeom>
          <a:noFill/>
          <a:ln w="9525">
            <a:noFill/>
          </a:ln>
        </p:spPr>
      </p:pic>
      <p:pic>
        <p:nvPicPr>
          <p:cNvPr id="123910" name="Picture 2"/>
          <p:cNvPicPr>
            <a:picLocks noChangeAspect="1"/>
          </p:cNvPicPr>
          <p:nvPr/>
        </p:nvPicPr>
        <p:blipFill>
          <a:blip r:embed="rId3"/>
          <a:stretch>
            <a:fillRect/>
          </a:stretch>
        </p:blipFill>
        <p:spPr>
          <a:xfrm>
            <a:off x="3857625" y="1071563"/>
            <a:ext cx="3219450" cy="2600325"/>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39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390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390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5953" name="日期占位符 1"/>
          <p:cNvSpPr>
            <a:spLocks noGrp="1"/>
          </p:cNvSpPr>
          <p:nvPr>
            <p:ph type="dt" sz="half" idx="10"/>
          </p:nvPr>
        </p:nvSpPr>
        <p:spPr>
          <a:ln/>
        </p:spPr>
        <p:txBody>
          <a:bodyPr wrap="none" lIns="92075" tIns="46038" rIns="92075" bIns="46038" anchor="ctr"/>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fld id="{BB962C8B-B14F-4D97-AF65-F5344CB8AC3E}" type="datetime1">
              <a:rPr lang="zh-CN" altLang="en-US" sz="1400" dirty="0">
                <a:solidFill>
                  <a:schemeClr val="hlink"/>
                </a:solidFill>
              </a:rPr>
            </a:fld>
            <a:endParaRPr lang="zh-CN" altLang="en-US" sz="1400" dirty="0">
              <a:solidFill>
                <a:schemeClr val="hlink"/>
              </a:solidFill>
            </a:endParaRPr>
          </a:p>
        </p:txBody>
      </p:sp>
      <p:sp>
        <p:nvSpPr>
          <p:cNvPr id="125954" name="标题 1"/>
          <p:cNvSpPr>
            <a:spLocks noGrp="1"/>
          </p:cNvSpPr>
          <p:nvPr>
            <p:ph type="title"/>
          </p:nvPr>
        </p:nvSpPr>
        <p:spPr>
          <a:xfrm>
            <a:off x="500063" y="500063"/>
            <a:ext cx="8229600" cy="725487"/>
          </a:xfrm>
          <a:ln/>
        </p:spPr>
        <p:txBody>
          <a:bodyPr vert="horz" wrap="square" lIns="92075" tIns="46038" rIns="92075" bIns="46038" anchor="ctr"/>
          <a:p>
            <a:pPr eaLnBrk="1" hangingPunct="1"/>
            <a:r>
              <a:rPr lang="zh-CN" altLang="en-US" sz="3600" dirty="0">
                <a:latin typeface="隶书" panose="02010509060101010101" pitchFamily="49" charset="-122"/>
                <a:ea typeface="隶书" panose="02010509060101010101" pitchFamily="49" charset="-122"/>
              </a:rPr>
              <a:t>交互设计</a:t>
            </a:r>
            <a:r>
              <a:rPr lang="en-US" altLang="zh-CN" sz="3600" dirty="0">
                <a:latin typeface="隶书" panose="02010509060101010101" pitchFamily="49" charset="-122"/>
                <a:ea typeface="隶书" panose="02010509060101010101" pitchFamily="49" charset="-122"/>
              </a:rPr>
              <a:t>—</a:t>
            </a:r>
            <a:r>
              <a:rPr lang="zh-CN" altLang="en-US" sz="3600" dirty="0">
                <a:latin typeface="隶书" panose="02010509060101010101" pitchFamily="49" charset="-122"/>
                <a:ea typeface="隶书" panose="02010509060101010101" pitchFamily="49" charset="-122"/>
              </a:rPr>
              <a:t>操作便利</a:t>
            </a:r>
            <a:endParaRPr lang="zh-CN" altLang="en-US" sz="3600" dirty="0">
              <a:latin typeface="隶书" panose="02010509060101010101" pitchFamily="49" charset="-122"/>
              <a:ea typeface="隶书" panose="02010509060101010101" pitchFamily="49" charset="-122"/>
            </a:endParaRPr>
          </a:p>
        </p:txBody>
      </p:sp>
      <p:sp>
        <p:nvSpPr>
          <p:cNvPr id="125955" name="内容占位符 5"/>
          <p:cNvSpPr>
            <a:spLocks noGrp="1"/>
          </p:cNvSpPr>
          <p:nvPr>
            <p:ph idx="4294967295"/>
          </p:nvPr>
        </p:nvSpPr>
        <p:spPr>
          <a:xfrm>
            <a:off x="457200" y="1285875"/>
            <a:ext cx="8229600" cy="4840288"/>
          </a:xfrm>
          <a:ln/>
        </p:spPr>
        <p:txBody>
          <a:bodyPr vert="horz" wrap="square" lIns="92075" tIns="46038" rIns="92075" bIns="46038" anchor="t"/>
          <a:p>
            <a:pPr eaLnBrk="1" hangingPunct="1"/>
            <a:r>
              <a:rPr lang="zh-CN" altLang="en-US" dirty="0">
                <a:latin typeface="微软雅黑" panose="020B0503020204020204" pitchFamily="34" charset="-122"/>
                <a:ea typeface="微软雅黑" panose="020B0503020204020204" pitchFamily="34" charset="-122"/>
              </a:rPr>
              <a:t>问卷星的设计页面</a:t>
            </a:r>
            <a:endParaRPr lang="zh-CN" altLang="en-US" dirty="0">
              <a:latin typeface="微软雅黑" panose="020B0503020204020204" pitchFamily="34" charset="-122"/>
              <a:ea typeface="微软雅黑" panose="020B0503020204020204" pitchFamily="34" charset="-122"/>
            </a:endParaRPr>
          </a:p>
        </p:txBody>
      </p:sp>
      <p:pic>
        <p:nvPicPr>
          <p:cNvPr id="125956" name="Picture 3"/>
          <p:cNvPicPr>
            <a:picLocks noChangeAspect="1"/>
          </p:cNvPicPr>
          <p:nvPr/>
        </p:nvPicPr>
        <p:blipFill>
          <a:blip r:embed="rId1"/>
          <a:stretch>
            <a:fillRect/>
          </a:stretch>
        </p:blipFill>
        <p:spPr>
          <a:xfrm>
            <a:off x="246063" y="1928813"/>
            <a:ext cx="8897937" cy="5146675"/>
          </a:xfrm>
          <a:prstGeom prst="rect">
            <a:avLst/>
          </a:prstGeom>
          <a:noFill/>
          <a:ln w="9525">
            <a:noFill/>
          </a:ln>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6977" name="日期占位符 1"/>
          <p:cNvSpPr>
            <a:spLocks noGrp="1"/>
          </p:cNvSpPr>
          <p:nvPr>
            <p:ph type="dt" sz="half" idx="10"/>
          </p:nvPr>
        </p:nvSpPr>
        <p:spPr>
          <a:ln/>
        </p:spPr>
        <p:txBody>
          <a:bodyPr wrap="none" lIns="92075" tIns="46038" rIns="92075" bIns="46038" anchor="ctr"/>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fld id="{BB962C8B-B14F-4D97-AF65-F5344CB8AC3E}" type="datetime1">
              <a:rPr lang="zh-CN" altLang="en-US" sz="1400" dirty="0">
                <a:solidFill>
                  <a:schemeClr val="hlink"/>
                </a:solidFill>
              </a:rPr>
            </a:fld>
            <a:endParaRPr lang="zh-CN" altLang="en-US" sz="1400" dirty="0">
              <a:solidFill>
                <a:schemeClr val="hlink"/>
              </a:solidFill>
            </a:endParaRPr>
          </a:p>
        </p:txBody>
      </p:sp>
      <p:sp>
        <p:nvSpPr>
          <p:cNvPr id="126978" name="标题 1"/>
          <p:cNvSpPr>
            <a:spLocks noGrp="1"/>
          </p:cNvSpPr>
          <p:nvPr>
            <p:ph type="title"/>
          </p:nvPr>
        </p:nvSpPr>
        <p:spPr>
          <a:xfrm>
            <a:off x="914400" y="500063"/>
            <a:ext cx="8229600" cy="725487"/>
          </a:xfrm>
          <a:ln/>
        </p:spPr>
        <p:txBody>
          <a:bodyPr vert="horz" wrap="square" lIns="92075" tIns="46038" rIns="92075" bIns="46038" anchor="ctr"/>
          <a:p>
            <a:pPr eaLnBrk="1" hangingPunct="1"/>
            <a:r>
              <a:rPr lang="zh-CN" altLang="en-US" sz="3600" dirty="0">
                <a:latin typeface="隶书" panose="02010509060101010101" pitchFamily="49" charset="-122"/>
                <a:ea typeface="隶书" panose="02010509060101010101" pitchFamily="49" charset="-122"/>
              </a:rPr>
              <a:t>视觉设计</a:t>
            </a:r>
            <a:r>
              <a:rPr lang="en-US" altLang="zh-CN" sz="3600" dirty="0">
                <a:latin typeface="隶书" panose="02010509060101010101" pitchFamily="49" charset="-122"/>
                <a:ea typeface="隶书" panose="02010509060101010101" pitchFamily="49" charset="-122"/>
              </a:rPr>
              <a:t>——</a:t>
            </a:r>
            <a:r>
              <a:rPr lang="zh-CN" altLang="en-US" sz="3600" dirty="0">
                <a:latin typeface="隶书" panose="02010509060101010101" pitchFamily="49" charset="-122"/>
                <a:ea typeface="隶书" panose="02010509060101010101" pitchFamily="49" charset="-122"/>
              </a:rPr>
              <a:t>制定规范，维持统一</a:t>
            </a:r>
            <a:endParaRPr lang="zh-CN" altLang="en-US" sz="3600" dirty="0">
              <a:latin typeface="隶书" panose="02010509060101010101" pitchFamily="49" charset="-122"/>
              <a:ea typeface="隶书" panose="02010509060101010101" pitchFamily="49" charset="-122"/>
            </a:endParaRPr>
          </a:p>
        </p:txBody>
      </p:sp>
      <p:sp>
        <p:nvSpPr>
          <p:cNvPr id="126979" name="内容占位符 2"/>
          <p:cNvSpPr>
            <a:spLocks noGrp="1"/>
          </p:cNvSpPr>
          <p:nvPr>
            <p:ph idx="4294967295"/>
          </p:nvPr>
        </p:nvSpPr>
        <p:spPr>
          <a:xfrm>
            <a:off x="457200" y="1285875"/>
            <a:ext cx="8229600" cy="4840288"/>
          </a:xfrm>
          <a:ln/>
        </p:spPr>
        <p:txBody>
          <a:bodyPr vert="horz" wrap="square" lIns="92075" tIns="46038" rIns="92075" bIns="46038" anchor="t"/>
          <a:p>
            <a:pPr eaLnBrk="1" hangingPunct="1"/>
            <a:r>
              <a:rPr lang="zh-CN" altLang="en-US" dirty="0">
                <a:latin typeface="微软雅黑" panose="020B0503020204020204" pitchFamily="34" charset="-122"/>
                <a:ea typeface="微软雅黑" panose="020B0503020204020204" pitchFamily="34" charset="-122"/>
              </a:rPr>
              <a:t>文字使用要规范，语法，大小，颜色，大小写都需要注意</a:t>
            </a:r>
            <a:endParaRPr lang="en-US" altLang="zh-CN" dirty="0">
              <a:latin typeface="微软雅黑" panose="020B0503020204020204" pitchFamily="34" charset="-122"/>
              <a:ea typeface="微软雅黑" panose="020B0503020204020204" pitchFamily="34" charset="-122"/>
            </a:endParaRPr>
          </a:p>
          <a:p>
            <a:pPr lvl="1" eaLnBrk="1" hangingPunct="1"/>
            <a:r>
              <a:rPr lang="zh-CN" altLang="en-US" sz="2000" dirty="0">
                <a:latin typeface="微软雅黑" panose="020B0503020204020204" pitchFamily="34" charset="-122"/>
                <a:ea typeface="微软雅黑" panose="020B0503020204020204" pitchFamily="34" charset="-122"/>
              </a:rPr>
              <a:t>能用一个词表达的，不用一句话。能用一句话表达清楚的，不用两句话</a:t>
            </a:r>
            <a:endParaRPr lang="en-US" altLang="zh-CN" sz="2000" dirty="0">
              <a:latin typeface="微软雅黑" panose="020B0503020204020204" pitchFamily="34" charset="-122"/>
              <a:ea typeface="微软雅黑" panose="020B0503020204020204" pitchFamily="34" charset="-122"/>
            </a:endParaRPr>
          </a:p>
          <a:p>
            <a:pPr lvl="1" eaLnBrk="1" hangingPunct="1"/>
            <a:r>
              <a:rPr lang="zh-CN" altLang="en-US" sz="2000" dirty="0">
                <a:latin typeface="微软雅黑" panose="020B0503020204020204" pitchFamily="34" charset="-122"/>
                <a:ea typeface="微软雅黑" panose="020B0503020204020204" pitchFamily="34" charset="-122"/>
              </a:rPr>
              <a:t>每个概念都只有唯一一种表达。如</a:t>
            </a:r>
            <a:r>
              <a:rPr lang="en-US" altLang="zh-CN" sz="2000" dirty="0">
                <a:latin typeface="微软雅黑" panose="020B0503020204020204" pitchFamily="34" charset="-122"/>
                <a:ea typeface="微软雅黑" panose="020B0503020204020204" pitchFamily="34" charset="-122"/>
              </a:rPr>
              <a:t>”VIP”</a:t>
            </a:r>
            <a:r>
              <a:rPr lang="zh-CN" altLang="en-US" sz="2000" dirty="0">
                <a:latin typeface="微软雅黑" panose="020B0503020204020204" pitchFamily="34" charset="-122"/>
                <a:ea typeface="微软雅黑" panose="020B0503020204020204" pitchFamily="34" charset="-122"/>
              </a:rPr>
              <a:t>的概念</a:t>
            </a:r>
            <a:endParaRPr lang="en-US" altLang="zh-CN" sz="2000" dirty="0">
              <a:latin typeface="微软雅黑" panose="020B0503020204020204" pitchFamily="34" charset="-122"/>
              <a:ea typeface="微软雅黑" panose="020B0503020204020204" pitchFamily="34" charset="-122"/>
            </a:endParaRPr>
          </a:p>
          <a:p>
            <a:pPr lvl="1" eaLnBrk="1" hangingPunct="1">
              <a:spcBef>
                <a:spcPct val="50000"/>
              </a:spcBef>
            </a:pPr>
            <a:r>
              <a:rPr lang="zh-CN" altLang="en-US" sz="2000" dirty="0">
                <a:latin typeface="微软雅黑" panose="020B0503020204020204" pitchFamily="34" charset="-122"/>
                <a:ea typeface="微软雅黑" panose="020B0503020204020204" pitchFamily="34" charset="-122"/>
              </a:rPr>
              <a:t>能用一种字体颜色的，不多用一种颜色</a:t>
            </a:r>
            <a:endParaRPr lang="zh-CN" altLang="en-US" sz="2000" dirty="0">
              <a:latin typeface="微软雅黑" panose="020B0503020204020204" pitchFamily="34" charset="-122"/>
              <a:ea typeface="微软雅黑" panose="020B0503020204020204" pitchFamily="34" charset="-122"/>
            </a:endParaRPr>
          </a:p>
          <a:p>
            <a:pPr lvl="1" eaLnBrk="1" hangingPunct="1">
              <a:spcBef>
                <a:spcPct val="50000"/>
              </a:spcBef>
            </a:pPr>
            <a:r>
              <a:rPr lang="zh-CN" altLang="en-US" sz="2000" dirty="0">
                <a:latin typeface="微软雅黑" panose="020B0503020204020204" pitchFamily="34" charset="-122"/>
                <a:ea typeface="微软雅黑" panose="020B0503020204020204" pitchFamily="34" charset="-122"/>
              </a:rPr>
              <a:t>能用一种字体大小的，不多用一种大小</a:t>
            </a:r>
            <a:endParaRPr lang="zh-CN" altLang="en-US" sz="2000" dirty="0">
              <a:latin typeface="微软雅黑" panose="020B0503020204020204" pitchFamily="34" charset="-122"/>
              <a:ea typeface="微软雅黑" panose="020B0503020204020204" pitchFamily="34" charset="-122"/>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8001" name="日期占位符 1"/>
          <p:cNvSpPr>
            <a:spLocks noGrp="1"/>
          </p:cNvSpPr>
          <p:nvPr>
            <p:ph type="dt" sz="half" idx="10"/>
          </p:nvPr>
        </p:nvSpPr>
        <p:spPr>
          <a:ln/>
        </p:spPr>
        <p:txBody>
          <a:bodyPr wrap="none" lIns="92075" tIns="46038" rIns="92075" bIns="46038" anchor="ctr"/>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fld id="{BB962C8B-B14F-4D97-AF65-F5344CB8AC3E}" type="datetime1">
              <a:rPr lang="zh-CN" altLang="en-US" sz="1400" dirty="0">
                <a:solidFill>
                  <a:schemeClr val="hlink"/>
                </a:solidFill>
              </a:rPr>
            </a:fld>
            <a:endParaRPr lang="zh-CN" altLang="en-US" sz="1400" dirty="0">
              <a:solidFill>
                <a:schemeClr val="hlink"/>
              </a:solidFill>
            </a:endParaRPr>
          </a:p>
        </p:txBody>
      </p:sp>
      <p:sp>
        <p:nvSpPr>
          <p:cNvPr id="128002" name="标题 1"/>
          <p:cNvSpPr>
            <a:spLocks noGrp="1"/>
          </p:cNvSpPr>
          <p:nvPr>
            <p:ph type="title"/>
          </p:nvPr>
        </p:nvSpPr>
        <p:spPr>
          <a:xfrm>
            <a:off x="500063" y="500063"/>
            <a:ext cx="8229600" cy="725487"/>
          </a:xfrm>
          <a:ln/>
        </p:spPr>
        <p:txBody>
          <a:bodyPr vert="horz" wrap="square" lIns="92075" tIns="46038" rIns="92075" bIns="46038" anchor="ctr"/>
          <a:p>
            <a:pPr eaLnBrk="1" hangingPunct="1"/>
            <a:r>
              <a:rPr lang="zh-CN" altLang="en-US" sz="3600" dirty="0">
                <a:latin typeface="隶书" panose="02010509060101010101" pitchFamily="49" charset="-122"/>
                <a:ea typeface="隶书" panose="02010509060101010101" pitchFamily="49" charset="-122"/>
              </a:rPr>
              <a:t>视觉设计</a:t>
            </a:r>
            <a:r>
              <a:rPr lang="en-US" altLang="zh-CN" sz="3600" dirty="0">
                <a:latin typeface="隶书" panose="02010509060101010101" pitchFamily="49" charset="-122"/>
                <a:ea typeface="隶书" panose="02010509060101010101" pitchFamily="49" charset="-122"/>
              </a:rPr>
              <a:t>—</a:t>
            </a:r>
            <a:r>
              <a:rPr lang="zh-CN" altLang="en-US" sz="3600" dirty="0">
                <a:latin typeface="隶书" panose="02010509060101010101" pitchFamily="49" charset="-122"/>
                <a:ea typeface="隶书" panose="02010509060101010101" pitchFamily="49" charset="-122"/>
              </a:rPr>
              <a:t>防止不恰当的低龄化</a:t>
            </a:r>
            <a:endParaRPr lang="zh-CN" altLang="en-US" sz="3600" dirty="0">
              <a:latin typeface="隶书" panose="02010509060101010101" pitchFamily="49" charset="-122"/>
              <a:ea typeface="隶书" panose="02010509060101010101" pitchFamily="49" charset="-122"/>
            </a:endParaRPr>
          </a:p>
        </p:txBody>
      </p:sp>
      <p:sp>
        <p:nvSpPr>
          <p:cNvPr id="128003" name="内容占位符 2"/>
          <p:cNvSpPr txBox="1"/>
          <p:nvPr/>
        </p:nvSpPr>
        <p:spPr>
          <a:xfrm>
            <a:off x="0" y="1477963"/>
            <a:ext cx="8686800" cy="5380037"/>
          </a:xfrm>
          <a:prstGeom prst="rect">
            <a:avLst/>
          </a:prstGeom>
          <a:noFill/>
          <a:ln w="9525">
            <a:noFill/>
          </a:ln>
        </p:spPr>
        <p:txBody>
          <a:bodyPr anchor="t"/>
          <a:p>
            <a:pPr marL="342900" indent="-342900" eaLnBrk="0" hangingPunct="0">
              <a:spcBef>
                <a:spcPct val="50000"/>
              </a:spcBef>
              <a:buChar char="•"/>
            </a:pPr>
            <a:r>
              <a:rPr lang="zh-CN" altLang="en-US" sz="2000" dirty="0">
                <a:latin typeface="微软雅黑" panose="020B0503020204020204" pitchFamily="34" charset="-122"/>
                <a:ea typeface="微软雅黑" panose="020B0503020204020204" pitchFamily="34" charset="-122"/>
              </a:rPr>
              <a:t>在追求“简单”的过程中，</a:t>
            </a:r>
            <a:r>
              <a:rPr lang="en-US" altLang="zh-CN" sz="2000" dirty="0">
                <a:latin typeface="微软雅黑" panose="020B0503020204020204" pitchFamily="34" charset="-122"/>
                <a:ea typeface="微软雅黑" panose="020B0503020204020204" pitchFamily="34" charset="-122"/>
              </a:rPr>
              <a:t>QQMail</a:t>
            </a:r>
            <a:r>
              <a:rPr lang="zh-CN" altLang="en-US" sz="2000" dirty="0">
                <a:latin typeface="微软雅黑" panose="020B0503020204020204" pitchFamily="34" charset="-122"/>
                <a:ea typeface="微软雅黑" panose="020B0503020204020204" pitchFamily="34" charset="-122"/>
              </a:rPr>
              <a:t>不知不觉的变得“中性”、“成熟”化。</a:t>
            </a:r>
            <a:endParaRPr lang="zh-CN" altLang="en-US" sz="2000" dirty="0">
              <a:latin typeface="微软雅黑" panose="020B0503020204020204" pitchFamily="34" charset="-122"/>
              <a:ea typeface="微软雅黑" panose="020B0503020204020204" pitchFamily="34" charset="-122"/>
            </a:endParaRPr>
          </a:p>
          <a:p>
            <a:pPr marL="342900" indent="-342900" eaLnBrk="0" hangingPunct="0">
              <a:spcBef>
                <a:spcPct val="50000"/>
              </a:spcBef>
              <a:buChar char="•"/>
            </a:pPr>
            <a:r>
              <a:rPr lang="zh-CN" altLang="en-US" sz="2000" dirty="0">
                <a:latin typeface="微软雅黑" panose="020B0503020204020204" pitchFamily="34" charset="-122"/>
                <a:ea typeface="微软雅黑" panose="020B0503020204020204" pitchFamily="34" charset="-122"/>
              </a:rPr>
              <a:t>当我们更加理性和严谨地设计产品的时候，自然会远离“低龄”倾向。“成熟”源自合理的设计，“低龄”源自不合常理的设计</a:t>
            </a:r>
            <a:r>
              <a:rPr lang="zh-CN" altLang="en-US" sz="2800" dirty="0">
                <a:latin typeface="微软雅黑" panose="020B0503020204020204" pitchFamily="34" charset="-122"/>
                <a:ea typeface="微软雅黑" panose="020B0503020204020204" pitchFamily="34" charset="-122"/>
              </a:rPr>
              <a:t>。</a:t>
            </a:r>
            <a:endParaRPr lang="en-US" altLang="zh-CN" sz="2800" dirty="0">
              <a:latin typeface="微软雅黑" panose="020B0503020204020204" pitchFamily="34" charset="-122"/>
              <a:ea typeface="微软雅黑" panose="020B0503020204020204" pitchFamily="34" charset="-122"/>
            </a:endParaRPr>
          </a:p>
          <a:p>
            <a:pPr marL="342900" indent="-342900" eaLnBrk="0" hangingPunct="0">
              <a:spcBef>
                <a:spcPct val="50000"/>
              </a:spcBef>
            </a:pPr>
            <a:r>
              <a:rPr lang="en-US" altLang="zh-CN" sz="2800" dirty="0">
                <a:latin typeface="微软雅黑" panose="020B0503020204020204" pitchFamily="34" charset="-122"/>
                <a:ea typeface="微软雅黑" panose="020B0503020204020204" pitchFamily="34" charset="-122"/>
              </a:rPr>
              <a:t>                                                                   </a:t>
            </a:r>
            <a:endParaRPr lang="zh-CN" altLang="en-US" sz="2800" dirty="0">
              <a:latin typeface="微软雅黑" panose="020B0503020204020204" pitchFamily="34" charset="-122"/>
              <a:ea typeface="微软雅黑" panose="020B0503020204020204" pitchFamily="34" charset="-122"/>
            </a:endParaRPr>
          </a:p>
          <a:p>
            <a:pPr marL="342900" indent="-342900" eaLnBrk="0" hangingPunct="0">
              <a:spcBef>
                <a:spcPct val="20000"/>
              </a:spcBef>
              <a:buChar char="•"/>
            </a:pPr>
            <a:endParaRPr lang="zh-CN" altLang="en-US" sz="2800" dirty="0">
              <a:latin typeface="微软雅黑" panose="020B0503020204020204" pitchFamily="34" charset="-122"/>
              <a:ea typeface="微软雅黑" panose="020B0503020204020204" pitchFamily="34" charset="-122"/>
            </a:endParaRPr>
          </a:p>
        </p:txBody>
      </p:sp>
      <p:pic>
        <p:nvPicPr>
          <p:cNvPr id="128004" name="Picture 4"/>
          <p:cNvPicPr>
            <a:picLocks noChangeAspect="1"/>
          </p:cNvPicPr>
          <p:nvPr/>
        </p:nvPicPr>
        <p:blipFill>
          <a:blip r:embed="rId1"/>
          <a:stretch>
            <a:fillRect/>
          </a:stretch>
        </p:blipFill>
        <p:spPr>
          <a:xfrm>
            <a:off x="714375" y="3429000"/>
            <a:ext cx="3228975" cy="2830513"/>
          </a:xfrm>
          <a:prstGeom prst="rect">
            <a:avLst/>
          </a:prstGeom>
          <a:noFill/>
          <a:ln w="9525">
            <a:noFill/>
          </a:ln>
        </p:spPr>
      </p:pic>
      <p:grpSp>
        <p:nvGrpSpPr>
          <p:cNvPr id="128005" name="组合 6"/>
          <p:cNvGrpSpPr/>
          <p:nvPr/>
        </p:nvGrpSpPr>
        <p:grpSpPr>
          <a:xfrm>
            <a:off x="5286375" y="3357563"/>
            <a:ext cx="2376488" cy="3000375"/>
            <a:chOff x="0" y="0"/>
            <a:chExt cx="2590800" cy="3352800"/>
          </a:xfrm>
        </p:grpSpPr>
        <p:pic>
          <p:nvPicPr>
            <p:cNvPr id="128006" name="Picture 5" descr="\\nt\CDC\02_项目资料库\08产品峰会\案例图片\低龄化.jpg"/>
            <p:cNvPicPr preferRelativeResize="0">
              <a:picLocks noChangeAspect="1"/>
            </p:cNvPicPr>
            <p:nvPr/>
          </p:nvPicPr>
          <p:blipFill>
            <a:blip r:embed="rId2"/>
            <a:stretch>
              <a:fillRect/>
            </a:stretch>
          </p:blipFill>
          <p:spPr>
            <a:xfrm>
              <a:off x="4762" y="345281"/>
              <a:ext cx="2586038" cy="3007519"/>
            </a:xfrm>
            <a:prstGeom prst="rect">
              <a:avLst/>
            </a:prstGeom>
            <a:noFill/>
            <a:ln w="9525">
              <a:noFill/>
            </a:ln>
          </p:spPr>
        </p:pic>
        <p:sp>
          <p:nvSpPr>
            <p:cNvPr id="128007" name="TextBox 5"/>
            <p:cNvSpPr txBox="1"/>
            <p:nvPr/>
          </p:nvSpPr>
          <p:spPr>
            <a:xfrm>
              <a:off x="0" y="0"/>
              <a:ext cx="2057400" cy="307777"/>
            </a:xfrm>
            <a:prstGeom prst="rect">
              <a:avLst/>
            </a:prstGeom>
            <a:noFill/>
            <a:ln w="9525">
              <a:noFill/>
            </a:ln>
          </p:spPr>
          <p:txBody>
            <a:bodyPr anchor="t">
              <a:spAutoFit/>
            </a:bodyPr>
            <a:p>
              <a:r>
                <a:rPr lang="zh-CN" altLang="en-US" sz="1400" dirty="0">
                  <a:latin typeface="微软雅黑" panose="020B0503020204020204" pitchFamily="34" charset="-122"/>
                  <a:ea typeface="微软雅黑" panose="020B0503020204020204" pitchFamily="34" charset="-122"/>
                </a:rPr>
                <a:t>不恰当的低龄化</a:t>
              </a:r>
              <a:endParaRPr lang="zh-CN" altLang="en-US" sz="1400" dirty="0">
                <a:latin typeface="微软雅黑" panose="020B0503020204020204" pitchFamily="34" charset="-122"/>
                <a:ea typeface="微软雅黑" panose="020B0503020204020204" pitchFamily="34" charset="-122"/>
              </a:endParaRPr>
            </a:p>
          </p:txBody>
        </p:sp>
      </p:gr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9025" name="日期占位符 1"/>
          <p:cNvSpPr>
            <a:spLocks noGrp="1"/>
          </p:cNvSpPr>
          <p:nvPr>
            <p:ph type="dt" sz="half" idx="10"/>
          </p:nvPr>
        </p:nvSpPr>
        <p:spPr>
          <a:ln/>
        </p:spPr>
        <p:txBody>
          <a:bodyPr wrap="none" lIns="92075" tIns="46038" rIns="92075" bIns="46038" anchor="ctr"/>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fld id="{BB962C8B-B14F-4D97-AF65-F5344CB8AC3E}" type="datetime1">
              <a:rPr lang="zh-CN" altLang="en-US" sz="1400" dirty="0">
                <a:solidFill>
                  <a:schemeClr val="hlink"/>
                </a:solidFill>
              </a:rPr>
            </a:fld>
            <a:endParaRPr lang="zh-CN" altLang="en-US" sz="1400" dirty="0">
              <a:solidFill>
                <a:schemeClr val="hlink"/>
              </a:solidFill>
            </a:endParaRPr>
          </a:p>
        </p:txBody>
      </p:sp>
      <p:sp>
        <p:nvSpPr>
          <p:cNvPr id="129026" name="标题 1"/>
          <p:cNvSpPr>
            <a:spLocks noGrp="1"/>
          </p:cNvSpPr>
          <p:nvPr>
            <p:ph type="title"/>
          </p:nvPr>
        </p:nvSpPr>
        <p:spPr>
          <a:xfrm>
            <a:off x="500063" y="500063"/>
            <a:ext cx="8229600" cy="725487"/>
          </a:xfrm>
          <a:ln/>
        </p:spPr>
        <p:txBody>
          <a:bodyPr vert="horz" wrap="square" lIns="92075" tIns="46038" rIns="92075" bIns="46038" anchor="ctr"/>
          <a:p>
            <a:pPr eaLnBrk="1" hangingPunct="1"/>
            <a:r>
              <a:rPr lang="zh-CN" altLang="en-US" sz="3600" dirty="0">
                <a:latin typeface="隶书" panose="02010509060101010101" pitchFamily="49" charset="-122"/>
                <a:ea typeface="隶书" panose="02010509060101010101" pitchFamily="49" charset="-122"/>
              </a:rPr>
              <a:t>交互设计</a:t>
            </a:r>
            <a:r>
              <a:rPr lang="en-US" altLang="zh-CN" sz="3600" dirty="0">
                <a:latin typeface="隶书" panose="02010509060101010101" pitchFamily="49" charset="-122"/>
                <a:ea typeface="隶书" panose="02010509060101010101" pitchFamily="49" charset="-122"/>
              </a:rPr>
              <a:t>—</a:t>
            </a:r>
            <a:r>
              <a:rPr lang="zh-CN" altLang="en-US" sz="3600" dirty="0">
                <a:latin typeface="隶书" panose="02010509060101010101" pitchFamily="49" charset="-122"/>
                <a:ea typeface="隶书" panose="02010509060101010101" pitchFamily="49" charset="-122"/>
              </a:rPr>
              <a:t>寻求最佳方案</a:t>
            </a:r>
            <a:endParaRPr lang="zh-CN" altLang="en-US" sz="3600" dirty="0">
              <a:latin typeface="隶书" panose="02010509060101010101" pitchFamily="49" charset="-122"/>
              <a:ea typeface="隶书" panose="02010509060101010101" pitchFamily="49" charset="-122"/>
            </a:endParaRPr>
          </a:p>
        </p:txBody>
      </p:sp>
      <p:sp>
        <p:nvSpPr>
          <p:cNvPr id="129027" name="内容占位符 2"/>
          <p:cNvSpPr>
            <a:spLocks noGrp="1"/>
          </p:cNvSpPr>
          <p:nvPr>
            <p:ph idx="4294967295"/>
          </p:nvPr>
        </p:nvSpPr>
        <p:spPr>
          <a:xfrm>
            <a:off x="468313" y="1268413"/>
            <a:ext cx="8229600" cy="4840287"/>
          </a:xfrm>
          <a:ln/>
        </p:spPr>
        <p:txBody>
          <a:bodyPr vert="horz" wrap="square" lIns="92075" tIns="46038" rIns="92075" bIns="46038" anchor="t"/>
          <a:p>
            <a:pPr eaLnBrk="1" hangingPunct="1"/>
            <a:r>
              <a:rPr lang="zh-CN" altLang="en-US" sz="2000" dirty="0">
                <a:latin typeface="微软雅黑" panose="020B0503020204020204" pitchFamily="34" charset="-122"/>
                <a:ea typeface="微软雅黑" panose="020B0503020204020204" pitchFamily="34" charset="-122"/>
              </a:rPr>
              <a:t>争执：</a:t>
            </a:r>
            <a:endParaRPr lang="zh-CN" altLang="en-US" sz="2000" dirty="0">
              <a:latin typeface="微软雅黑" panose="020B0503020204020204" pitchFamily="34" charset="-122"/>
              <a:ea typeface="微软雅黑" panose="020B0503020204020204" pitchFamily="34" charset="-122"/>
            </a:endParaRPr>
          </a:p>
          <a:p>
            <a:pPr eaLnBrk="1" hangingPunct="1"/>
            <a:r>
              <a:rPr lang="zh-CN" altLang="en-US" sz="2000" dirty="0">
                <a:latin typeface="微软雅黑" panose="020B0503020204020204" pitchFamily="34" charset="-122"/>
                <a:ea typeface="微软雅黑" panose="020B0503020204020204" pitchFamily="34" charset="-122"/>
              </a:rPr>
              <a:t>腾讯QQ可以称得上及时通讯的老大，以前往往看到的是腾讯的界面是多么的友好等等的赞美。但是一次偶尔的操作，发现腾讯的不完美，也可以说是很大的失败。</a:t>
            </a:r>
            <a:endParaRPr lang="zh-CN" altLang="en-US" sz="2000" dirty="0">
              <a:latin typeface="微软雅黑" panose="020B0503020204020204" pitchFamily="34" charset="-122"/>
              <a:ea typeface="微软雅黑" panose="020B0503020204020204" pitchFamily="34" charset="-122"/>
            </a:endParaRPr>
          </a:p>
          <a:p>
            <a:pPr eaLnBrk="1" hangingPunct="1"/>
            <a:r>
              <a:rPr lang="zh-CN" altLang="en-US" sz="2000" dirty="0">
                <a:latin typeface="微软雅黑" panose="020B0503020204020204" pitchFamily="34" charset="-122"/>
                <a:ea typeface="微软雅黑" panose="020B0503020204020204" pitchFamily="34" charset="-122"/>
              </a:rPr>
              <a:t>在QQ更改密码的时候出现了要求在同一IP段才能修改，但是我想问下，现在也不是所有互联网用户都会用电信或者网通。其实有很大一部分是用的其他网络提供商的宽带接入。这样也就导致了随机IP段产生。那么请问他们怎么修改密码？</a:t>
            </a:r>
            <a:endParaRPr lang="zh-CN" altLang="en-US" sz="2000" dirty="0">
              <a:latin typeface="微软雅黑" panose="020B0503020204020204" pitchFamily="34" charset="-122"/>
              <a:ea typeface="微软雅黑" panose="020B0503020204020204" pitchFamily="34" charset="-122"/>
            </a:endParaRPr>
          </a:p>
          <a:p>
            <a:pPr eaLnBrk="1" hangingPunct="1"/>
            <a:r>
              <a:rPr lang="zh-CN" altLang="en-US" sz="2000" dirty="0">
                <a:latin typeface="微软雅黑" panose="020B0503020204020204" pitchFamily="34" charset="-122"/>
                <a:ea typeface="微软雅黑" panose="020B0503020204020204" pitchFamily="34" charset="-122"/>
              </a:rPr>
              <a:t>他这么做也不外乎就是为了防止盗号的行为，但是即使这样也不应该牺牲用户的易操作性。为了防止盗号的行为还有很多其他方法。</a:t>
            </a:r>
            <a:endParaRPr lang="zh-CN" altLang="en-US" sz="2000" dirty="0">
              <a:latin typeface="微软雅黑" panose="020B0503020204020204" pitchFamily="34" charset="-122"/>
              <a:ea typeface="微软雅黑" panose="020B0503020204020204" pitchFamily="34" charset="-122"/>
            </a:endParaRPr>
          </a:p>
          <a:p>
            <a:pPr eaLnBrk="1" hangingPunct="1"/>
            <a:r>
              <a:rPr lang="zh-CN" altLang="en-US" sz="2000" dirty="0">
                <a:latin typeface="微软雅黑" panose="020B0503020204020204" pitchFamily="34" charset="-122"/>
                <a:ea typeface="微软雅黑" panose="020B0503020204020204" pitchFamily="34" charset="-122"/>
              </a:rPr>
              <a:t>个人觉得腾讯这样做不是很好。希望大家发表一下自己的看法</a:t>
            </a:r>
            <a:endParaRPr lang="zh-CN" altLang="en-US" sz="2000" dirty="0">
              <a:latin typeface="微软雅黑" panose="020B0503020204020204" pitchFamily="34" charset="-122"/>
              <a:ea typeface="微软雅黑" panose="020B0503020204020204" pitchFamily="34" charset="-122"/>
            </a:endParaRPr>
          </a:p>
          <a:p>
            <a:pPr eaLnBrk="1" hangingPunct="1"/>
            <a:endParaRPr lang="zh-CN" altLang="en-US" sz="2000" dirty="0">
              <a:latin typeface="微软雅黑" panose="020B0503020204020204" pitchFamily="34" charset="-122"/>
              <a:ea typeface="微软雅黑" panose="020B0503020204020204" pitchFamily="34" charset="-122"/>
            </a:endParaRPr>
          </a:p>
        </p:txBody>
      </p:sp>
    </p:spTree>
  </p:cSld>
  <p:clrMapOvr>
    <a:masterClrMapping/>
  </p:clrMapOvr>
</p:sld>
</file>

<file path=ppt/theme/theme1.xml><?xml version="1.0" encoding="utf-8"?>
<a:theme xmlns:a="http://schemas.openxmlformats.org/drawingml/2006/main" name="通用信息 (标准)">
  <a:themeElements>
    <a:clrScheme name="">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CC3300"/>
      </a:hlink>
      <a:folHlink>
        <a:srgbClr val="FFFFCC"/>
      </a:folHlink>
    </a:clrScheme>
    <a:fontScheme name="通用信息 (标准)">
      <a:majorFont>
        <a:latin typeface="Arial Narrow"/>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默认设计模板">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CC3300"/>
      </a:hlink>
      <a:folHlink>
        <a:srgbClr val="FFFFCC"/>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10219</Words>
  <Application>WPS 演示</Application>
  <PresentationFormat>全屏显示(4:3)</PresentationFormat>
  <Paragraphs>1429</Paragraphs>
  <Slides>124</Slides>
  <Notes>34</Notes>
  <HiddenSlides>0</HiddenSlides>
  <MMClips>0</MMClips>
  <ScaleCrop>false</ScaleCrop>
  <HeadingPairs>
    <vt:vector size="8" baseType="variant">
      <vt:variant>
        <vt:lpstr>已用的字体</vt:lpstr>
      </vt:variant>
      <vt:variant>
        <vt:i4>17</vt:i4>
      </vt:variant>
      <vt:variant>
        <vt:lpstr>主题</vt:lpstr>
      </vt:variant>
      <vt:variant>
        <vt:i4>2</vt:i4>
      </vt:variant>
      <vt:variant>
        <vt:lpstr>嵌入 OLE 服务器</vt:lpstr>
      </vt:variant>
      <vt:variant>
        <vt:i4>1</vt:i4>
      </vt:variant>
      <vt:variant>
        <vt:lpstr>幻灯片标题</vt:lpstr>
      </vt:variant>
      <vt:variant>
        <vt:i4>124</vt:i4>
      </vt:variant>
    </vt:vector>
  </HeadingPairs>
  <TitlesOfParts>
    <vt:vector size="144" baseType="lpstr">
      <vt:lpstr>Arial</vt:lpstr>
      <vt:lpstr>宋体</vt:lpstr>
      <vt:lpstr>Wingdings</vt:lpstr>
      <vt:lpstr>Arial Narrow</vt:lpstr>
      <vt:lpstr>Monotype Sorts</vt:lpstr>
      <vt:lpstr>Wingdings</vt:lpstr>
      <vt:lpstr>黑体</vt:lpstr>
      <vt:lpstr>Times New Roman</vt:lpstr>
      <vt:lpstr>楷体_GB2312</vt:lpstr>
      <vt:lpstr>新宋体</vt:lpstr>
      <vt:lpstr>华文中宋</vt:lpstr>
      <vt:lpstr>隶书</vt:lpstr>
      <vt:lpstr>华文行楷</vt:lpstr>
      <vt:lpstr>微软雅黑</vt:lpstr>
      <vt:lpstr>Bernard MT Condensed</vt:lpstr>
      <vt:lpstr>Arial Unicode MS</vt:lpstr>
      <vt:lpstr>楷体_GB2312</vt:lpstr>
      <vt:lpstr>通用信息 (标准)</vt:lpstr>
      <vt:lpstr>1_默认设计模板</vt:lpstr>
      <vt:lpstr>Visio.Drawing.11</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第5章 详细设计</dc:title>
  <dc:creator/>
  <cp:lastModifiedBy>wangrc</cp:lastModifiedBy>
  <cp:revision>26</cp:revision>
  <dcterms:created xsi:type="dcterms:W3CDTF">2020-12-15T04:55:07Z</dcterms:created>
  <dcterms:modified xsi:type="dcterms:W3CDTF">2020-12-15T04:59:32Z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2052-11.3.0.9228</vt:lpwstr>
  </property>
</Properties>
</file>